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handoutMasters/handoutMaster1.xml" ContentType="application/vnd.openxmlformats-officedocument.presentationml.handoutMaster+xml"/>
  <Override PartName="/ppt/media/image10.svg" ContentType="image/svg+xml"/>
  <Override PartName="/ppt/media/image4.svg" ContentType="image/svg+xml"/>
  <Override PartName="/ppt/media/image6.svg" ContentType="image/svg+xml"/>
  <Override PartName="/ppt/media/image8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  <p:sldMasterId id="2147483655" r:id="rId3"/>
  </p:sldMasterIdLst>
  <p:notesMasterIdLst>
    <p:notesMasterId r:id="rId5"/>
  </p:notesMasterIdLst>
  <p:handoutMasterIdLst>
    <p:handoutMasterId r:id="rId19"/>
  </p:handoutMasterIdLst>
  <p:sldIdLst>
    <p:sldId id="385" r:id="rId4"/>
    <p:sldId id="438" r:id="rId6"/>
    <p:sldId id="411" r:id="rId7"/>
    <p:sldId id="468" r:id="rId8"/>
    <p:sldId id="348" r:id="rId9"/>
    <p:sldId id="356" r:id="rId10"/>
    <p:sldId id="439" r:id="rId11"/>
    <p:sldId id="374" r:id="rId12"/>
    <p:sldId id="478" r:id="rId13"/>
    <p:sldId id="349" r:id="rId14"/>
    <p:sldId id="412" r:id="rId15"/>
    <p:sldId id="470" r:id="rId16"/>
    <p:sldId id="413" r:id="rId17"/>
    <p:sldId id="381" r:id="rId18"/>
  </p:sldIdLst>
  <p:sldSz cx="12192000" cy="6858000"/>
  <p:notesSz cx="6858000" cy="9144000"/>
  <p:embeddedFontLst>
    <p:embeddedFont>
      <p:font typeface="黑体" panose="02010609060101010101" pitchFamily="49" charset="-122"/>
      <p:regular r:id="rId23"/>
    </p:embeddedFont>
    <p:embeddedFont>
      <p:font typeface="方正公文黑体" panose="02000500000000000000" charset="-122"/>
      <p:regular r:id="rId24"/>
    </p:embeddedFont>
    <p:embeddedFont>
      <p:font typeface="金山云技术体" charset="-122"/>
      <p:regular r:id="rId25"/>
    </p:embeddedFont>
    <p:embeddedFont>
      <p:font typeface="微软雅黑" panose="020B0503020204020204" charset="-122"/>
      <p:regular r:id="rId26"/>
    </p:embeddedFont>
    <p:embeddedFont>
      <p:font typeface="等线 Light" panose="02010600030101010101" charset="-122"/>
      <p:regular r:id="rId27"/>
    </p:embeddedFont>
    <p:embeddedFont>
      <p:font typeface="等线" panose="02010600030101010101" charset="-122"/>
      <p:regular r:id="rId28"/>
    </p:embeddedFont>
  </p:embeddedFontLst>
  <p:custDataLst>
    <p:tags r:id="rId2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0" userDrawn="1">
          <p15:clr>
            <a:srgbClr val="A4A3A4"/>
          </p15:clr>
        </p15:guide>
        <p15:guide id="2" pos="669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79C59"/>
    <a:srgbClr val="5A9250"/>
    <a:srgbClr val="728E6E"/>
    <a:srgbClr val="237ED1"/>
    <a:srgbClr val="F3719B"/>
    <a:srgbClr val="F2B546"/>
    <a:srgbClr val="ED6997"/>
    <a:srgbClr val="FFF6ED"/>
    <a:srgbClr val="83BE60"/>
    <a:srgbClr val="AD431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480" autoAdjust="0"/>
    <p:restoredTop sz="96197" autoAdjust="0"/>
  </p:normalViewPr>
  <p:slideViewPr>
    <p:cSldViewPr snapToGrid="0" showGuides="1">
      <p:cViewPr>
        <p:scale>
          <a:sx n="90" d="100"/>
          <a:sy n="90" d="100"/>
        </p:scale>
        <p:origin x="600" y="712"/>
      </p:cViewPr>
      <p:guideLst>
        <p:guide orient="horz" pos="2120"/>
        <p:guide pos="669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75" d="100"/>
        <a:sy n="75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7" d="100"/>
          <a:sy n="87" d="100"/>
        </p:scale>
        <p:origin x="2010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9" Type="http://schemas.openxmlformats.org/officeDocument/2006/relationships/tags" Target="tags/tag19.xml"/><Relationship Id="rId28" Type="http://schemas.openxmlformats.org/officeDocument/2006/relationships/font" Target="fonts/font6.fntdata"/><Relationship Id="rId27" Type="http://schemas.openxmlformats.org/officeDocument/2006/relationships/font" Target="fonts/font5.fntdata"/><Relationship Id="rId26" Type="http://schemas.openxmlformats.org/officeDocument/2006/relationships/font" Target="fonts/font4.fntdata"/><Relationship Id="rId25" Type="http://schemas.openxmlformats.org/officeDocument/2006/relationships/font" Target="fonts/font3.fntdata"/><Relationship Id="rId24" Type="http://schemas.openxmlformats.org/officeDocument/2006/relationships/font" Target="fonts/font2.fntdata"/><Relationship Id="rId23" Type="http://schemas.openxmlformats.org/officeDocument/2006/relationships/font" Target="fonts/font1.fntdata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CF0D586-13B1-4C92-B1F5-5AFCDCC4C690}" type="datetimeFigureOut">
              <a:rPr lang="zh-CN" altLang="en-US" smtClean="0">
                <a:latin typeface="黑体" panose="02010609060101010101" pitchFamily="49" charset="-122"/>
                <a:ea typeface="黑体" panose="02010609060101010101" pitchFamily="49" charset="-122"/>
              </a:rPr>
            </a:fld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67D223-7B7B-4E4A-A2F3-62B8256FF99D}" type="slidenum">
              <a:rPr lang="zh-CN" altLang="en-US" smtClean="0">
                <a:latin typeface="黑体" panose="02010609060101010101" pitchFamily="49" charset="-122"/>
                <a:ea typeface="黑体" panose="02010609060101010101" pitchFamily="49" charset="-122"/>
              </a:rPr>
            </a:fld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b="0" i="0"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b="0" i="0"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fld id="{582A3D24-6083-4546-8C6D-DEE86BAAAE49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altLang="zh-CN" dirty="0"/>
              <a:t>Click to edit Master text styles</a:t>
            </a:r>
            <a:endParaRPr lang="en-US" altLang="zh-CN" dirty="0"/>
          </a:p>
          <a:p>
            <a:pPr lvl="1"/>
            <a:r>
              <a:rPr lang="en-US" altLang="zh-CN" dirty="0"/>
              <a:t>Second level</a:t>
            </a:r>
            <a:endParaRPr lang="en-US" altLang="zh-CN" dirty="0"/>
          </a:p>
          <a:p>
            <a:pPr lvl="2"/>
            <a:r>
              <a:rPr lang="en-US" altLang="zh-CN" dirty="0"/>
              <a:t>Third level</a:t>
            </a:r>
            <a:endParaRPr lang="en-US" altLang="zh-CN" dirty="0"/>
          </a:p>
          <a:p>
            <a:pPr lvl="3"/>
            <a:r>
              <a:rPr lang="en-US" altLang="zh-CN" dirty="0"/>
              <a:t>Fourth level</a:t>
            </a:r>
            <a:endParaRPr lang="en-US" altLang="zh-CN" dirty="0"/>
          </a:p>
          <a:p>
            <a:pPr lvl="4"/>
            <a:r>
              <a:rPr lang="en-US" altLang="zh-CN" dirty="0"/>
              <a:t>Fifth level</a:t>
            </a:r>
            <a:endParaRPr lang="zh-CN" alt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b="0" i="0"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i="0"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fld id="{A3ED8765-8EF3-408C-9341-152904E414ED}" type="slidenum">
              <a:rPr lang="zh-CN" altLang="en-US" smtClean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b="0" i="0" kern="1200">
        <a:solidFill>
          <a:schemeClr val="tx1"/>
        </a:solidFill>
        <a:latin typeface="黑体" panose="02010609060101010101" pitchFamily="49" charset="-122"/>
        <a:ea typeface="黑体" panose="02010609060101010101" pitchFamily="49" charset="-122"/>
        <a:cs typeface="+mn-cs"/>
      </a:defRPr>
    </a:lvl1pPr>
    <a:lvl2pPr marL="457200" algn="l" defTabSz="914400" rtl="0" eaLnBrk="1" latinLnBrk="0" hangingPunct="1">
      <a:defRPr sz="1200" b="0" i="0" kern="1200">
        <a:solidFill>
          <a:schemeClr val="tx1"/>
        </a:solidFill>
        <a:latin typeface="黑体" panose="02010609060101010101" pitchFamily="49" charset="-122"/>
        <a:ea typeface="黑体" panose="02010609060101010101" pitchFamily="49" charset="-122"/>
        <a:cs typeface="+mn-cs"/>
      </a:defRPr>
    </a:lvl2pPr>
    <a:lvl3pPr marL="914400" algn="l" defTabSz="914400" rtl="0" eaLnBrk="1" latinLnBrk="0" hangingPunct="1">
      <a:defRPr sz="1200" b="0" i="0" kern="1200">
        <a:solidFill>
          <a:schemeClr val="tx1"/>
        </a:solidFill>
        <a:latin typeface="黑体" panose="02010609060101010101" pitchFamily="49" charset="-122"/>
        <a:ea typeface="黑体" panose="02010609060101010101" pitchFamily="49" charset="-122"/>
        <a:cs typeface="+mn-cs"/>
      </a:defRPr>
    </a:lvl3pPr>
    <a:lvl4pPr marL="1371600" algn="l" defTabSz="914400" rtl="0" eaLnBrk="1" latinLnBrk="0" hangingPunct="1">
      <a:defRPr sz="1200" b="0" i="0" kern="1200">
        <a:solidFill>
          <a:schemeClr val="tx1"/>
        </a:solidFill>
        <a:latin typeface="黑体" panose="02010609060101010101" pitchFamily="49" charset="-122"/>
        <a:ea typeface="黑体" panose="02010609060101010101" pitchFamily="49" charset="-122"/>
        <a:cs typeface="+mn-cs"/>
      </a:defRPr>
    </a:lvl4pPr>
    <a:lvl5pPr marL="1828800" algn="l" defTabSz="914400" rtl="0" eaLnBrk="1" latinLnBrk="0" hangingPunct="1">
      <a:defRPr sz="1200" b="0" i="0" kern="1200">
        <a:solidFill>
          <a:schemeClr val="tx1"/>
        </a:solidFill>
        <a:latin typeface="黑体" panose="02010609060101010101" pitchFamily="49" charset="-122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zh-CN" altLang="en-US" dirty="0"/>
              <a:t> </a:t>
            </a:r>
            <a:r>
              <a:rPr kumimoji="1" lang="en-US" altLang="zh-CN" dirty="0"/>
              <a:t>&lt;a </a:t>
            </a:r>
            <a:r>
              <a:rPr kumimoji="1" lang="en-US" altLang="zh-CN" dirty="0" err="1"/>
              <a:t>href</a:t>
            </a:r>
            <a:r>
              <a:rPr kumimoji="1" lang="en-US" altLang="zh-CN" dirty="0"/>
              <a:t>="https://</a:t>
            </a:r>
            <a:r>
              <a:rPr kumimoji="1" lang="en-US" altLang="zh-CN" dirty="0" err="1"/>
              <a:t>www.freepik.com</a:t>
            </a:r>
            <a:r>
              <a:rPr kumimoji="1" lang="en-US" altLang="zh-CN" dirty="0"/>
              <a:t>/free-</a:t>
            </a:r>
            <a:r>
              <a:rPr kumimoji="1" lang="en-US" altLang="zh-CN" dirty="0" err="1"/>
              <a:t>psd</a:t>
            </a:r>
            <a:r>
              <a:rPr kumimoji="1" lang="en-US" altLang="zh-CN" dirty="0"/>
              <a:t>/spring-template-design_136733306.htm#fromView=</a:t>
            </a:r>
            <a:r>
              <a:rPr kumimoji="1" lang="en-US" altLang="zh-CN" dirty="0" err="1"/>
              <a:t>search&amp;page</a:t>
            </a:r>
            <a:r>
              <a:rPr kumimoji="1" lang="en-US" altLang="zh-CN" dirty="0"/>
              <a:t>=1&amp;position=44&amp;uuid=a9a2ac41-3b48-4eef-806e-b14355d9a9ee"&gt;Image by </a:t>
            </a:r>
            <a:r>
              <a:rPr kumimoji="1" lang="en-US" altLang="zh-CN" dirty="0" err="1"/>
              <a:t>freepik</a:t>
            </a:r>
            <a:r>
              <a:rPr kumimoji="1" lang="en-US" altLang="zh-CN" dirty="0"/>
              <a:t>&lt;/a&gt;</a:t>
            </a:r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3ED8765-8EF3-408C-9341-152904E414ED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zh-CN" altLang="en-US" dirty="0"/>
              <a:t> </a:t>
            </a:r>
            <a:r>
              <a:rPr kumimoji="1" lang="en-US" altLang="zh-CN" dirty="0"/>
              <a:t>&lt;a </a:t>
            </a:r>
            <a:r>
              <a:rPr kumimoji="1" lang="en-US" altLang="zh-CN" dirty="0" err="1"/>
              <a:t>href</a:t>
            </a:r>
            <a:r>
              <a:rPr kumimoji="1" lang="en-US" altLang="zh-CN" dirty="0"/>
              <a:t>="https://</a:t>
            </a:r>
            <a:r>
              <a:rPr kumimoji="1" lang="en-US" altLang="zh-CN" dirty="0" err="1"/>
              <a:t>www.freepik.com</a:t>
            </a:r>
            <a:r>
              <a:rPr kumimoji="1" lang="en-US" altLang="zh-CN" dirty="0"/>
              <a:t>/free-</a:t>
            </a:r>
            <a:r>
              <a:rPr kumimoji="1" lang="en-US" altLang="zh-CN" dirty="0" err="1"/>
              <a:t>psd</a:t>
            </a:r>
            <a:r>
              <a:rPr kumimoji="1" lang="en-US" altLang="zh-CN" dirty="0"/>
              <a:t>/spring-template-design_136733306.htm#fromView=</a:t>
            </a:r>
            <a:r>
              <a:rPr kumimoji="1" lang="en-US" altLang="zh-CN" dirty="0" err="1"/>
              <a:t>search&amp;page</a:t>
            </a:r>
            <a:r>
              <a:rPr kumimoji="1" lang="en-US" altLang="zh-CN" dirty="0"/>
              <a:t>=1&amp;position=44&amp;uuid=a9a2ac41-3b48-4eef-806e-b14355d9a9ee"&gt;Image by </a:t>
            </a:r>
            <a:r>
              <a:rPr kumimoji="1" lang="en-US" altLang="zh-CN" dirty="0" err="1"/>
              <a:t>freepik</a:t>
            </a:r>
            <a:r>
              <a:rPr kumimoji="1" lang="en-US" altLang="zh-CN" dirty="0"/>
              <a:t>&lt;/a&gt;</a:t>
            </a:r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3ED8765-8EF3-408C-9341-152904E414ED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660401" y="6438900"/>
            <a:ext cx="3992171" cy="2159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72D5BC1-98D4-804B-B1A1-394A1287B62F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5942E6D-0B29-404C-B521-7077FB26BA65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72D5BC1-98D4-804B-B1A1-394A1287B62F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5942E6D-0B29-404C-B521-7077FB26BA65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72D5BC1-98D4-804B-B1A1-394A1287B62F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5942E6D-0B29-404C-B521-7077FB26BA65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72D5BC1-98D4-804B-B1A1-394A1287B62F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5942E6D-0B29-404C-B521-7077FB26BA65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72D5BC1-98D4-804B-B1A1-394A1287B62F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5942E6D-0B29-404C-B521-7077FB26BA65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72D5BC1-98D4-804B-B1A1-394A1287B62F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5942E6D-0B29-404C-B521-7077FB26BA65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72D5BC1-98D4-804B-B1A1-394A1287B62F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5942E6D-0B29-404C-B521-7077FB26BA65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72D5BC1-98D4-804B-B1A1-394A1287B62F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5942E6D-0B29-404C-B521-7077FB26BA65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8"/>
          <p:cNvSpPr>
            <a:spLocks noGrp="1"/>
          </p:cNvSpPr>
          <p:nvPr>
            <p:ph type="body" sz="quarter" idx="14" hasCustomPrompt="1"/>
          </p:nvPr>
        </p:nvSpPr>
        <p:spPr>
          <a:xfrm>
            <a:off x="660400" y="1500188"/>
            <a:ext cx="2836562" cy="59462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r">
              <a:buFont typeface="+mj-lt"/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Font typeface="+mj-ea"/>
              <a:buNone/>
              <a:defRPr/>
            </a:lvl2pPr>
            <a:lvl3pPr marL="1257300" indent="-342900">
              <a:buFont typeface="+mj-lt"/>
              <a:buAutoNum type="alphaLcParenR"/>
              <a:defRPr/>
            </a:lvl3pPr>
          </a:lstStyle>
          <a:p>
            <a:pPr lvl="0"/>
            <a:r>
              <a:rPr lang="en-US" altLang="zh-CN" dirty="0"/>
              <a:t>CONTENTS</a:t>
            </a:r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</p:nvPr>
        </p:nvSpPr>
        <p:spPr>
          <a:xfrm>
            <a:off x="3647836" y="1500187"/>
            <a:ext cx="7871045" cy="4633913"/>
          </a:xfrm>
          <a:prstGeom prst="rect">
            <a:avLst/>
          </a:prstGeom>
        </p:spPr>
        <p:txBody>
          <a:bodyPr/>
          <a:lstStyle>
            <a:lvl1pPr marL="342900" indent="-342900">
              <a:buFont typeface="+mj-lt"/>
              <a:buAutoNum type="arabicPeriod"/>
              <a:defRPr/>
            </a:lvl1pPr>
            <a:lvl2pPr marL="800100" indent="-342900">
              <a:buFont typeface="+mj-ea"/>
              <a:buAutoNum type="circleNumDbPlain"/>
              <a:defRPr/>
            </a:lvl2pPr>
            <a:lvl3pPr marL="1257300" indent="-342900">
              <a:buFont typeface="+mj-lt"/>
              <a:buAutoNum type="alphaLcParenR"/>
              <a:defRPr/>
            </a:lvl3pPr>
          </a:lstStyle>
          <a:p>
            <a:pPr lvl="0"/>
            <a:r>
              <a:rPr lang="en-US" altLang="zh-CN" dirty="0"/>
              <a:t>Click to edit Master text styles</a:t>
            </a:r>
            <a:endParaRPr lang="en-US" altLang="zh-CN" dirty="0"/>
          </a:p>
          <a:p>
            <a:pPr lvl="1"/>
            <a:r>
              <a:rPr lang="en-US" altLang="zh-CN" dirty="0"/>
              <a:t>Second level</a:t>
            </a:r>
            <a:endParaRPr lang="en-US" altLang="zh-CN" dirty="0"/>
          </a:p>
          <a:p>
            <a:pPr lvl="2"/>
            <a:r>
              <a:rPr lang="en-US" altLang="zh-CN" dirty="0"/>
              <a:t>Third level</a:t>
            </a:r>
            <a:endParaRPr lang="en-US" altLang="zh-CN" dirty="0"/>
          </a:p>
          <a:p>
            <a:pPr lvl="3"/>
            <a:r>
              <a:rPr lang="en-US" altLang="zh-CN" dirty="0"/>
              <a:t>Fourth level</a:t>
            </a:r>
            <a:endParaRPr lang="en-US" altLang="zh-CN" dirty="0"/>
          </a:p>
          <a:p>
            <a:pPr lvl="4"/>
            <a:r>
              <a:rPr lang="en-US" altLang="zh-CN" dirty="0"/>
              <a:t>Fifth level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0"/>
          </p:nvPr>
        </p:nvSpPr>
        <p:spPr>
          <a:xfrm>
            <a:off x="660401" y="6438900"/>
            <a:ext cx="3992171" cy="215900"/>
          </a:xfrm>
          <a:prstGeom prst="rect">
            <a:avLst/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1"/>
          </p:nvPr>
        </p:nvSpPr>
        <p:spPr>
          <a:xfrm>
            <a:off x="5504656" y="6438900"/>
            <a:ext cx="1802924" cy="215900"/>
          </a:xfrm>
          <a:prstGeom prst="rect">
            <a:avLst/>
          </a:prstGeom>
        </p:spPr>
        <p:txBody>
          <a:bodyPr/>
          <a:lstStyle/>
          <a:p>
            <a:fld id="{AC4CC43B-9EB6-4465-8B1A-3F7180DAD0DF}" type="datetime1">
              <a:rPr lang="zh-CN" altLang="en-US" smtClean="0"/>
            </a:fld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857452" y="6438900"/>
            <a:ext cx="2661448" cy="215900"/>
          </a:xfrm>
          <a:prstGeom prst="rect">
            <a:avLst/>
          </a:prstGeom>
        </p:spPr>
        <p:txBody>
          <a:bodyPr/>
          <a:lstStyle/>
          <a:p>
            <a:fld id="{7F65B630-C7FF-41C0-9923-C5E5E29EED81}" type="slidenum">
              <a:rPr lang="en-US" altLang="zh-CN" smtClean="0"/>
            </a:fld>
            <a:endParaRPr lang="en-US" altLang="zh-CN"/>
          </a:p>
        </p:txBody>
      </p:sp>
      <p:cxnSp>
        <p:nvCxnSpPr>
          <p:cNvPr id="10" name="î$ļíďé"/>
          <p:cNvCxnSpPr/>
          <p:nvPr userDrawn="1"/>
        </p:nvCxnSpPr>
        <p:spPr>
          <a:xfrm>
            <a:off x="3621019" y="1500188"/>
            <a:ext cx="0" cy="4633913"/>
          </a:xfrm>
          <a:prstGeom prst="line">
            <a:avLst/>
          </a:prstGeom>
          <a:solidFill>
            <a:srgbClr val="FFCC00"/>
          </a:solidFill>
          <a:ln w="317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1" name="í$ḷïḋé"/>
          <p:cNvSpPr>
            <a:spLocks noChangeAspect="1"/>
          </p:cNvSpPr>
          <p:nvPr userDrawn="1"/>
        </p:nvSpPr>
        <p:spPr bwMode="auto">
          <a:xfrm>
            <a:off x="2626456" y="5218433"/>
            <a:ext cx="870506" cy="915667"/>
          </a:xfrm>
          <a:custGeom>
            <a:avLst/>
            <a:gdLst>
              <a:gd name="T0" fmla="*/ 3353 w 5127"/>
              <a:gd name="T1" fmla="*/ 1728 h 5401"/>
              <a:gd name="T2" fmla="*/ 2183 w 5127"/>
              <a:gd name="T3" fmla="*/ 1608 h 5401"/>
              <a:gd name="T4" fmla="*/ 3353 w 5127"/>
              <a:gd name="T5" fmla="*/ 1488 h 5401"/>
              <a:gd name="T6" fmla="*/ 3103 w 5127"/>
              <a:gd name="T7" fmla="*/ 2231 h 5401"/>
              <a:gd name="T8" fmla="*/ 3103 w 5127"/>
              <a:gd name="T9" fmla="*/ 1991 h 5401"/>
              <a:gd name="T10" fmla="*/ 2432 w 5127"/>
              <a:gd name="T11" fmla="*/ 2111 h 5401"/>
              <a:gd name="T12" fmla="*/ 3103 w 5127"/>
              <a:gd name="T13" fmla="*/ 2231 h 5401"/>
              <a:gd name="T14" fmla="*/ 3353 w 5127"/>
              <a:gd name="T15" fmla="*/ 2648 h 5401"/>
              <a:gd name="T16" fmla="*/ 2183 w 5127"/>
              <a:gd name="T17" fmla="*/ 2768 h 5401"/>
              <a:gd name="T18" fmla="*/ 3353 w 5127"/>
              <a:gd name="T19" fmla="*/ 2888 h 5401"/>
              <a:gd name="T20" fmla="*/ 2552 w 5127"/>
              <a:gd name="T21" fmla="*/ 3151 h 5401"/>
              <a:gd name="T22" fmla="*/ 2552 w 5127"/>
              <a:gd name="T23" fmla="*/ 3391 h 5401"/>
              <a:gd name="T24" fmla="*/ 3223 w 5127"/>
              <a:gd name="T25" fmla="*/ 3271 h 5401"/>
              <a:gd name="T26" fmla="*/ 2552 w 5127"/>
              <a:gd name="T27" fmla="*/ 3151 h 5401"/>
              <a:gd name="T28" fmla="*/ 4448 w 5127"/>
              <a:gd name="T29" fmla="*/ 1442 h 5401"/>
              <a:gd name="T30" fmla="*/ 4688 w 5127"/>
              <a:gd name="T31" fmla="*/ 1442 h 5401"/>
              <a:gd name="T32" fmla="*/ 3988 w 5127"/>
              <a:gd name="T33" fmla="*/ 0 h 5401"/>
              <a:gd name="T34" fmla="*/ 0 w 5127"/>
              <a:gd name="T35" fmla="*/ 604 h 5401"/>
              <a:gd name="T36" fmla="*/ 120 w 5127"/>
              <a:gd name="T37" fmla="*/ 1792 h 5401"/>
              <a:gd name="T38" fmla="*/ 686 w 5127"/>
              <a:gd name="T39" fmla="*/ 1672 h 5401"/>
              <a:gd name="T40" fmla="*/ 240 w 5127"/>
              <a:gd name="T41" fmla="*/ 1552 h 5401"/>
              <a:gd name="T42" fmla="*/ 604 w 5127"/>
              <a:gd name="T43" fmla="*/ 240 h 5401"/>
              <a:gd name="T44" fmla="*/ 968 w 5127"/>
              <a:gd name="T45" fmla="*/ 4179 h 5401"/>
              <a:gd name="T46" fmla="*/ 3904 w 5127"/>
              <a:gd name="T47" fmla="*/ 4879 h 5401"/>
              <a:gd name="T48" fmla="*/ 3904 w 5127"/>
              <a:gd name="T49" fmla="*/ 4639 h 5401"/>
              <a:gd name="T50" fmla="*/ 1208 w 5127"/>
              <a:gd name="T51" fmla="*/ 4179 h 5401"/>
              <a:gd name="T52" fmla="*/ 1086 w 5127"/>
              <a:gd name="T53" fmla="*/ 240 h 5401"/>
              <a:gd name="T54" fmla="*/ 4448 w 5127"/>
              <a:gd name="T55" fmla="*/ 700 h 5401"/>
              <a:gd name="T56" fmla="*/ 4568 w 5127"/>
              <a:gd name="T57" fmla="*/ 2000 h 5401"/>
              <a:gd name="T58" fmla="*/ 4568 w 5127"/>
              <a:gd name="T59" fmla="*/ 2240 h 5401"/>
              <a:gd name="T60" fmla="*/ 4887 w 5127"/>
              <a:gd name="T61" fmla="*/ 2340 h 5401"/>
              <a:gd name="T62" fmla="*/ 5007 w 5127"/>
              <a:gd name="T63" fmla="*/ 3838 h 5401"/>
              <a:gd name="T64" fmla="*/ 5127 w 5127"/>
              <a:gd name="T65" fmla="*/ 2340 h 5401"/>
              <a:gd name="T66" fmla="*/ 4568 w 5127"/>
              <a:gd name="T67" fmla="*/ 5139 h 5401"/>
              <a:gd name="T68" fmla="*/ 4448 w 5127"/>
              <a:gd name="T69" fmla="*/ 5281 h 5401"/>
              <a:gd name="T70" fmla="*/ 4688 w 5127"/>
              <a:gd name="T71" fmla="*/ 5281 h 5401"/>
              <a:gd name="T72" fmla="*/ 4568 w 5127"/>
              <a:gd name="T73" fmla="*/ 5139 h 5401"/>
              <a:gd name="T74" fmla="*/ 4448 w 5127"/>
              <a:gd name="T75" fmla="*/ 2559 h 5401"/>
              <a:gd name="T76" fmla="*/ 4568 w 5127"/>
              <a:gd name="T77" fmla="*/ 4974 h 5401"/>
              <a:gd name="T78" fmla="*/ 4688 w 5127"/>
              <a:gd name="T79" fmla="*/ 2559 h 5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5127" h="5401">
                <a:moveTo>
                  <a:pt x="3473" y="1608"/>
                </a:moveTo>
                <a:cubicBezTo>
                  <a:pt x="3473" y="1674"/>
                  <a:pt x="3419" y="1728"/>
                  <a:pt x="3353" y="1728"/>
                </a:cubicBezTo>
                <a:lnTo>
                  <a:pt x="2303" y="1728"/>
                </a:lnTo>
                <a:cubicBezTo>
                  <a:pt x="2236" y="1728"/>
                  <a:pt x="2183" y="1674"/>
                  <a:pt x="2183" y="1608"/>
                </a:cubicBezTo>
                <a:cubicBezTo>
                  <a:pt x="2183" y="1542"/>
                  <a:pt x="2236" y="1488"/>
                  <a:pt x="2303" y="1488"/>
                </a:cubicBezTo>
                <a:lnTo>
                  <a:pt x="3353" y="1488"/>
                </a:lnTo>
                <a:cubicBezTo>
                  <a:pt x="3419" y="1488"/>
                  <a:pt x="3473" y="1542"/>
                  <a:pt x="3473" y="1608"/>
                </a:cubicBezTo>
                <a:close/>
                <a:moveTo>
                  <a:pt x="3103" y="2231"/>
                </a:moveTo>
                <a:cubicBezTo>
                  <a:pt x="3170" y="2231"/>
                  <a:pt x="3223" y="2178"/>
                  <a:pt x="3223" y="2111"/>
                </a:cubicBezTo>
                <a:cubicBezTo>
                  <a:pt x="3223" y="2045"/>
                  <a:pt x="3170" y="1991"/>
                  <a:pt x="3103" y="1991"/>
                </a:cubicBezTo>
                <a:lnTo>
                  <a:pt x="2552" y="1991"/>
                </a:lnTo>
                <a:cubicBezTo>
                  <a:pt x="2486" y="1991"/>
                  <a:pt x="2432" y="2045"/>
                  <a:pt x="2432" y="2111"/>
                </a:cubicBezTo>
                <a:cubicBezTo>
                  <a:pt x="2432" y="2178"/>
                  <a:pt x="2486" y="2231"/>
                  <a:pt x="2552" y="2231"/>
                </a:cubicBezTo>
                <a:lnTo>
                  <a:pt x="3103" y="2231"/>
                </a:lnTo>
                <a:close/>
                <a:moveTo>
                  <a:pt x="3473" y="2768"/>
                </a:moveTo>
                <a:cubicBezTo>
                  <a:pt x="3473" y="2701"/>
                  <a:pt x="3419" y="2648"/>
                  <a:pt x="3353" y="2648"/>
                </a:cubicBezTo>
                <a:lnTo>
                  <a:pt x="2303" y="2648"/>
                </a:lnTo>
                <a:cubicBezTo>
                  <a:pt x="2236" y="2648"/>
                  <a:pt x="2183" y="2701"/>
                  <a:pt x="2183" y="2768"/>
                </a:cubicBezTo>
                <a:cubicBezTo>
                  <a:pt x="2183" y="2834"/>
                  <a:pt x="2236" y="2888"/>
                  <a:pt x="2303" y="2888"/>
                </a:cubicBezTo>
                <a:lnTo>
                  <a:pt x="3353" y="2888"/>
                </a:lnTo>
                <a:cubicBezTo>
                  <a:pt x="3419" y="2888"/>
                  <a:pt x="3473" y="2834"/>
                  <a:pt x="3473" y="2768"/>
                </a:cubicBezTo>
                <a:close/>
                <a:moveTo>
                  <a:pt x="2552" y="3151"/>
                </a:moveTo>
                <a:cubicBezTo>
                  <a:pt x="2486" y="3151"/>
                  <a:pt x="2432" y="3205"/>
                  <a:pt x="2432" y="3271"/>
                </a:cubicBezTo>
                <a:cubicBezTo>
                  <a:pt x="2432" y="3338"/>
                  <a:pt x="2486" y="3391"/>
                  <a:pt x="2552" y="3391"/>
                </a:cubicBezTo>
                <a:lnTo>
                  <a:pt x="3103" y="3391"/>
                </a:lnTo>
                <a:cubicBezTo>
                  <a:pt x="3170" y="3391"/>
                  <a:pt x="3223" y="3338"/>
                  <a:pt x="3223" y="3271"/>
                </a:cubicBezTo>
                <a:cubicBezTo>
                  <a:pt x="3223" y="3205"/>
                  <a:pt x="3170" y="3151"/>
                  <a:pt x="3103" y="3151"/>
                </a:cubicBezTo>
                <a:lnTo>
                  <a:pt x="2552" y="3151"/>
                </a:lnTo>
                <a:close/>
                <a:moveTo>
                  <a:pt x="4448" y="700"/>
                </a:moveTo>
                <a:lnTo>
                  <a:pt x="4448" y="1442"/>
                </a:lnTo>
                <a:cubicBezTo>
                  <a:pt x="4448" y="1509"/>
                  <a:pt x="4501" y="1562"/>
                  <a:pt x="4568" y="1562"/>
                </a:cubicBezTo>
                <a:cubicBezTo>
                  <a:pt x="4634" y="1562"/>
                  <a:pt x="4688" y="1509"/>
                  <a:pt x="4688" y="1442"/>
                </a:cubicBezTo>
                <a:lnTo>
                  <a:pt x="4688" y="700"/>
                </a:lnTo>
                <a:cubicBezTo>
                  <a:pt x="4688" y="314"/>
                  <a:pt x="4374" y="0"/>
                  <a:pt x="3988" y="0"/>
                </a:cubicBezTo>
                <a:lnTo>
                  <a:pt x="604" y="0"/>
                </a:lnTo>
                <a:cubicBezTo>
                  <a:pt x="271" y="0"/>
                  <a:pt x="0" y="271"/>
                  <a:pt x="0" y="604"/>
                </a:cubicBezTo>
                <a:lnTo>
                  <a:pt x="0" y="1672"/>
                </a:lnTo>
                <a:cubicBezTo>
                  <a:pt x="0" y="1738"/>
                  <a:pt x="53" y="1792"/>
                  <a:pt x="120" y="1792"/>
                </a:cubicBezTo>
                <a:lnTo>
                  <a:pt x="566" y="1792"/>
                </a:lnTo>
                <a:cubicBezTo>
                  <a:pt x="632" y="1792"/>
                  <a:pt x="686" y="1738"/>
                  <a:pt x="686" y="1672"/>
                </a:cubicBezTo>
                <a:cubicBezTo>
                  <a:pt x="686" y="1606"/>
                  <a:pt x="632" y="1552"/>
                  <a:pt x="566" y="1552"/>
                </a:cubicBezTo>
                <a:lnTo>
                  <a:pt x="240" y="1552"/>
                </a:lnTo>
                <a:lnTo>
                  <a:pt x="240" y="604"/>
                </a:lnTo>
                <a:cubicBezTo>
                  <a:pt x="240" y="403"/>
                  <a:pt x="403" y="240"/>
                  <a:pt x="604" y="240"/>
                </a:cubicBezTo>
                <a:cubicBezTo>
                  <a:pt x="805" y="240"/>
                  <a:pt x="968" y="403"/>
                  <a:pt x="968" y="604"/>
                </a:cubicBezTo>
                <a:lnTo>
                  <a:pt x="968" y="4179"/>
                </a:lnTo>
                <a:cubicBezTo>
                  <a:pt x="968" y="4565"/>
                  <a:pt x="1282" y="4879"/>
                  <a:pt x="1668" y="4879"/>
                </a:cubicBezTo>
                <a:lnTo>
                  <a:pt x="3904" y="4879"/>
                </a:lnTo>
                <a:cubicBezTo>
                  <a:pt x="3970" y="4879"/>
                  <a:pt x="4024" y="4825"/>
                  <a:pt x="4024" y="4759"/>
                </a:cubicBezTo>
                <a:cubicBezTo>
                  <a:pt x="4024" y="4693"/>
                  <a:pt x="3970" y="4639"/>
                  <a:pt x="3904" y="4639"/>
                </a:cubicBezTo>
                <a:lnTo>
                  <a:pt x="1668" y="4639"/>
                </a:lnTo>
                <a:cubicBezTo>
                  <a:pt x="1415" y="4639"/>
                  <a:pt x="1208" y="4433"/>
                  <a:pt x="1208" y="4179"/>
                </a:cubicBezTo>
                <a:lnTo>
                  <a:pt x="1208" y="604"/>
                </a:lnTo>
                <a:cubicBezTo>
                  <a:pt x="1208" y="468"/>
                  <a:pt x="1163" y="341"/>
                  <a:pt x="1086" y="240"/>
                </a:cubicBezTo>
                <a:lnTo>
                  <a:pt x="3988" y="240"/>
                </a:lnTo>
                <a:cubicBezTo>
                  <a:pt x="4241" y="240"/>
                  <a:pt x="4448" y="446"/>
                  <a:pt x="4448" y="700"/>
                </a:cubicBezTo>
                <a:close/>
                <a:moveTo>
                  <a:pt x="4787" y="2000"/>
                </a:moveTo>
                <a:lnTo>
                  <a:pt x="4568" y="2000"/>
                </a:lnTo>
                <a:cubicBezTo>
                  <a:pt x="4501" y="2000"/>
                  <a:pt x="4448" y="2054"/>
                  <a:pt x="4448" y="2120"/>
                </a:cubicBezTo>
                <a:cubicBezTo>
                  <a:pt x="4448" y="2187"/>
                  <a:pt x="4501" y="2240"/>
                  <a:pt x="4568" y="2240"/>
                </a:cubicBezTo>
                <a:lnTo>
                  <a:pt x="4787" y="2240"/>
                </a:lnTo>
                <a:cubicBezTo>
                  <a:pt x="4842" y="2240"/>
                  <a:pt x="4887" y="2285"/>
                  <a:pt x="4887" y="2340"/>
                </a:cubicBezTo>
                <a:lnTo>
                  <a:pt x="4887" y="3718"/>
                </a:lnTo>
                <a:cubicBezTo>
                  <a:pt x="4887" y="3785"/>
                  <a:pt x="4941" y="3838"/>
                  <a:pt x="5007" y="3838"/>
                </a:cubicBezTo>
                <a:cubicBezTo>
                  <a:pt x="5073" y="3838"/>
                  <a:pt x="5127" y="3785"/>
                  <a:pt x="5127" y="3718"/>
                </a:cubicBezTo>
                <a:lnTo>
                  <a:pt x="5127" y="2340"/>
                </a:lnTo>
                <a:cubicBezTo>
                  <a:pt x="5127" y="2153"/>
                  <a:pt x="4975" y="2000"/>
                  <a:pt x="4787" y="2000"/>
                </a:cubicBezTo>
                <a:close/>
                <a:moveTo>
                  <a:pt x="4568" y="5139"/>
                </a:moveTo>
                <a:cubicBezTo>
                  <a:pt x="4501" y="5139"/>
                  <a:pt x="4448" y="5193"/>
                  <a:pt x="4448" y="5259"/>
                </a:cubicBezTo>
                <a:lnTo>
                  <a:pt x="4448" y="5281"/>
                </a:lnTo>
                <a:cubicBezTo>
                  <a:pt x="4448" y="5347"/>
                  <a:pt x="4501" y="5401"/>
                  <a:pt x="4568" y="5401"/>
                </a:cubicBezTo>
                <a:cubicBezTo>
                  <a:pt x="4634" y="5401"/>
                  <a:pt x="4688" y="5347"/>
                  <a:pt x="4688" y="5281"/>
                </a:cubicBezTo>
                <a:lnTo>
                  <a:pt x="4688" y="5259"/>
                </a:lnTo>
                <a:cubicBezTo>
                  <a:pt x="4688" y="5193"/>
                  <a:pt x="4634" y="5139"/>
                  <a:pt x="4568" y="5139"/>
                </a:cubicBezTo>
                <a:close/>
                <a:moveTo>
                  <a:pt x="4568" y="2439"/>
                </a:moveTo>
                <a:cubicBezTo>
                  <a:pt x="4501" y="2439"/>
                  <a:pt x="4448" y="2492"/>
                  <a:pt x="4448" y="2559"/>
                </a:cubicBezTo>
                <a:lnTo>
                  <a:pt x="4448" y="4854"/>
                </a:lnTo>
                <a:cubicBezTo>
                  <a:pt x="4448" y="4920"/>
                  <a:pt x="4501" y="4974"/>
                  <a:pt x="4568" y="4974"/>
                </a:cubicBezTo>
                <a:cubicBezTo>
                  <a:pt x="4634" y="4974"/>
                  <a:pt x="4688" y="4920"/>
                  <a:pt x="4688" y="4854"/>
                </a:cubicBezTo>
                <a:lnTo>
                  <a:pt x="4688" y="2559"/>
                </a:lnTo>
                <a:cubicBezTo>
                  <a:pt x="4688" y="2492"/>
                  <a:pt x="4634" y="2439"/>
                  <a:pt x="4568" y="2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 rotWithShape="1">
          <a:blip r:embed="rId2"/>
          <a:srcRect r="62500"/>
          <a:stretch>
            <a:fillRect/>
          </a:stretch>
        </p:blipFill>
        <p:spPr>
          <a:xfrm>
            <a:off x="0" y="0"/>
            <a:ext cx="4572000" cy="686067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 rotWithShape="1">
          <a:blip r:embed="rId2"/>
          <a:srcRect l="37500" r="5900"/>
          <a:stretch>
            <a:fillRect/>
          </a:stretch>
        </p:blipFill>
        <p:spPr>
          <a:xfrm>
            <a:off x="5309616" y="0"/>
            <a:ext cx="6900672" cy="6860679"/>
          </a:xfrm>
          <a:prstGeom prst="rect">
            <a:avLst/>
          </a:prstGeom>
        </p:spPr>
      </p:pic>
      <p:sp>
        <p:nvSpPr>
          <p:cNvPr id="10" name="矩形 9"/>
          <p:cNvSpPr/>
          <p:nvPr userDrawn="1"/>
        </p:nvSpPr>
        <p:spPr>
          <a:xfrm>
            <a:off x="349250" y="306175"/>
            <a:ext cx="11493500" cy="6247025"/>
          </a:xfrm>
          <a:prstGeom prst="rect">
            <a:avLst/>
          </a:prstGeom>
          <a:solidFill>
            <a:srgbClr val="FFF6E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5504656" y="6438900"/>
            <a:ext cx="1802924" cy="215900"/>
          </a:xfrm>
          <a:prstGeom prst="rect">
            <a:avLst/>
          </a:prstGeom>
        </p:spPr>
        <p:txBody>
          <a:bodyPr/>
          <a:lstStyle/>
          <a:p>
            <a:fld id="{A50ECBEB-8597-4EA4-9D29-E1D7025CFAA0}" type="datetime1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660401" y="6438900"/>
            <a:ext cx="3992171" cy="2159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857452" y="6438900"/>
            <a:ext cx="2661448" cy="215900"/>
          </a:xfrm>
          <a:prstGeom prst="rect">
            <a:avLst/>
          </a:prstGeom>
        </p:spPr>
        <p:txBody>
          <a:bodyPr/>
          <a:lstStyle/>
          <a:p>
            <a:fld id="{7F65B630-C7FF-41C0-9923-C5E5E29EED8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349250" y="306175"/>
            <a:ext cx="11493500" cy="6247025"/>
          </a:xfrm>
          <a:prstGeom prst="rect">
            <a:avLst/>
          </a:prstGeom>
          <a:solidFill>
            <a:srgbClr val="FFF6E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/>
          <a:lstStyle>
            <a:lvl1pPr algn="ctr">
              <a:defRPr sz="3200">
                <a:solidFill>
                  <a:srgbClr val="333333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72D5BC1-98D4-804B-B1A1-394A1287B62F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5942E6D-0B29-404C-B521-7077FB26BA65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72D5BC1-98D4-804B-B1A1-394A1287B62F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5942E6D-0B29-404C-B521-7077FB26BA65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image" Target="../media/image1.png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5.xml"/><Relationship Id="rId8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2.xml"/><Relationship Id="rId5" Type="http://schemas.openxmlformats.org/officeDocument/2006/relationships/slideLayout" Target="../slideLayouts/slideLayout11.xml"/><Relationship Id="rId4" Type="http://schemas.openxmlformats.org/officeDocument/2006/relationships/slideLayout" Target="../slideLayouts/slideLayout10.xml"/><Relationship Id="rId3" Type="http://schemas.openxmlformats.org/officeDocument/2006/relationships/slideLayout" Target="../slideLayouts/slideLayout9.xml"/><Relationship Id="rId2" Type="http://schemas.openxmlformats.org/officeDocument/2006/relationships/slideLayout" Target="../slideLayouts/slideLayout8.xml"/><Relationship Id="rId13" Type="http://schemas.openxmlformats.org/officeDocument/2006/relationships/theme" Target="../theme/theme2.xml"/><Relationship Id="rId12" Type="http://schemas.openxmlformats.org/officeDocument/2006/relationships/image" Target="../media/image2.png"/><Relationship Id="rId11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16.xml"/><Relationship Id="rId1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6E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7"/>
          <a:srcRect r="62500"/>
          <a:stretch>
            <a:fillRect/>
          </a:stretch>
        </p:blipFill>
        <p:spPr>
          <a:xfrm>
            <a:off x="0" y="0"/>
            <a:ext cx="4572000" cy="6860679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7"/>
          <a:srcRect l="37500" r="5900"/>
          <a:stretch>
            <a:fillRect/>
          </a:stretch>
        </p:blipFill>
        <p:spPr>
          <a:xfrm>
            <a:off x="5309616" y="0"/>
            <a:ext cx="6900672" cy="6860679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zh-CN" altLang="en-US" sz="2800" b="1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0" y="0"/>
            <a:ext cx="12192000" cy="6860679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7" r:id="rId2"/>
    <p:sldLayoutId id="2147483658" r:id="rId3"/>
    <p:sldLayoutId id="2147483659" r:id="rId4"/>
    <p:sldLayoutId id="2147483660" r:id="rId5"/>
    <p:sldLayoutId id="2147483661" r:id="rId6"/>
    <p:sldLayoutId id="2147483662" r:id="rId7"/>
    <p:sldLayoutId id="2147483663" r:id="rId8"/>
    <p:sldLayoutId id="2147483664" r:id="rId9"/>
    <p:sldLayoutId id="2147483665" r:id="rId10"/>
    <p:sldLayoutId id="2147483666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17.xml"/><Relationship Id="rId1" Type="http://schemas.openxmlformats.org/officeDocument/2006/relationships/image" Target="../media/image27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18.xml"/><Relationship Id="rId1" Type="http://schemas.openxmlformats.org/officeDocument/2006/relationships/image" Target="../media/image28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.xml"/><Relationship Id="rId8" Type="http://schemas.openxmlformats.org/officeDocument/2006/relationships/image" Target="../media/image10.svg"/><Relationship Id="rId7" Type="http://schemas.openxmlformats.org/officeDocument/2006/relationships/image" Target="../media/image9.png"/><Relationship Id="rId6" Type="http://schemas.openxmlformats.org/officeDocument/2006/relationships/image" Target="../media/image8.svg"/><Relationship Id="rId5" Type="http://schemas.openxmlformats.org/officeDocument/2006/relationships/image" Target="../media/image7.png"/><Relationship Id="rId4" Type="http://schemas.openxmlformats.org/officeDocument/2006/relationships/image" Target="../media/image6.svg"/><Relationship Id="rId3" Type="http://schemas.openxmlformats.org/officeDocument/2006/relationships/image" Target="../media/image5.png"/><Relationship Id="rId2" Type="http://schemas.openxmlformats.org/officeDocument/2006/relationships/image" Target="../media/image4.sv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5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12.xml"/><Relationship Id="rId8" Type="http://schemas.openxmlformats.org/officeDocument/2006/relationships/tags" Target="../tags/tag11.xml"/><Relationship Id="rId7" Type="http://schemas.openxmlformats.org/officeDocument/2006/relationships/image" Target="../media/image12.png"/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image" Target="../media/image11.jpeg"/><Relationship Id="rId2" Type="http://schemas.openxmlformats.org/officeDocument/2006/relationships/tags" Target="../tags/tag7.xml"/><Relationship Id="rId14" Type="http://schemas.openxmlformats.org/officeDocument/2006/relationships/slideLayout" Target="../slideLayouts/slideLayout5.xml"/><Relationship Id="rId13" Type="http://schemas.openxmlformats.org/officeDocument/2006/relationships/tags" Target="../tags/tag15.xml"/><Relationship Id="rId12" Type="http://schemas.openxmlformats.org/officeDocument/2006/relationships/tags" Target="../tags/tag14.xml"/><Relationship Id="rId11" Type="http://schemas.openxmlformats.org/officeDocument/2006/relationships/image" Target="../media/image13.jpeg"/><Relationship Id="rId10" Type="http://schemas.openxmlformats.org/officeDocument/2006/relationships/tags" Target="../tags/tag13.xml"/><Relationship Id="rId1" Type="http://schemas.openxmlformats.org/officeDocument/2006/relationships/tags" Target="../tags/tag6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image" Target="../media/image22.png"/><Relationship Id="rId8" Type="http://schemas.openxmlformats.org/officeDocument/2006/relationships/image" Target="../media/image21.png"/><Relationship Id="rId7" Type="http://schemas.openxmlformats.org/officeDocument/2006/relationships/image" Target="../media/image20.png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2" Type="http://schemas.openxmlformats.org/officeDocument/2006/relationships/slideLayout" Target="../slideLayouts/slideLayout5.xml"/><Relationship Id="rId11" Type="http://schemas.openxmlformats.org/officeDocument/2006/relationships/image" Target="../media/image24.png"/><Relationship Id="rId10" Type="http://schemas.openxmlformats.org/officeDocument/2006/relationships/image" Target="../media/image23.png"/><Relationship Id="rId1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image" Target="../media/image24.png"/><Relationship Id="rId8" Type="http://schemas.openxmlformats.org/officeDocument/2006/relationships/image" Target="../media/image22.png"/><Relationship Id="rId7" Type="http://schemas.openxmlformats.org/officeDocument/2006/relationships/image" Target="../media/image23.png"/><Relationship Id="rId6" Type="http://schemas.openxmlformats.org/officeDocument/2006/relationships/image" Target="../media/image21.png"/><Relationship Id="rId5" Type="http://schemas.openxmlformats.org/officeDocument/2006/relationships/image" Target="../media/image15.png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14.png"/><Relationship Id="rId12" Type="http://schemas.openxmlformats.org/officeDocument/2006/relationships/slideLayout" Target="../slideLayouts/slideLayout5.xml"/><Relationship Id="rId11" Type="http://schemas.openxmlformats.org/officeDocument/2006/relationships/image" Target="../media/image25.png"/><Relationship Id="rId10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16.xml"/><Relationship Id="rId1" Type="http://schemas.openxmlformats.org/officeDocument/2006/relationships/image" Target="../media/image2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/>
          <p:cNvSpPr txBox="1"/>
          <p:nvPr/>
        </p:nvSpPr>
        <p:spPr>
          <a:xfrm>
            <a:off x="3610711" y="4836815"/>
            <a:ext cx="5337609" cy="27559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1200" dirty="0">
                <a:solidFill>
                  <a:srgbClr val="5A9250"/>
                </a:solidFill>
              </a:rPr>
              <a:t>小班级组</a:t>
            </a:r>
            <a:r>
              <a:rPr kumimoji="1" lang="en-US" altLang="zh-CN" sz="1200" dirty="0">
                <a:solidFill>
                  <a:srgbClr val="5A9250"/>
                </a:solidFill>
              </a:rPr>
              <a:t> 2024.6</a:t>
            </a:r>
            <a:endParaRPr kumimoji="1" lang="en-US" altLang="zh-CN" sz="1200" dirty="0">
              <a:solidFill>
                <a:srgbClr val="5A9250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388110" y="1690370"/>
            <a:ext cx="9650730" cy="234442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ctr"/>
            <a:r>
              <a:rPr kumimoji="1" lang="zh-CN" altLang="en-US" sz="5400" b="1" spc="100" dirty="0">
                <a:solidFill>
                  <a:srgbClr val="5A9250"/>
                </a:solidFill>
                <a:latin typeface="Douyin Sans" panose="02000800000000000000" pitchFamily="2" charset="-122"/>
                <a:ea typeface="Douyin Sans" panose="02000800000000000000" pitchFamily="2" charset="-122"/>
              </a:rPr>
              <a:t>唤醒资源意识 </a:t>
            </a:r>
            <a:endParaRPr kumimoji="1" lang="zh-CN" altLang="en-US" sz="5400" b="1" spc="100" dirty="0">
              <a:solidFill>
                <a:srgbClr val="5A9250"/>
              </a:solidFill>
              <a:latin typeface="Douyin Sans" panose="02000800000000000000" pitchFamily="2" charset="-122"/>
              <a:ea typeface="Douyin Sans" panose="02000800000000000000" pitchFamily="2" charset="-122"/>
            </a:endParaRPr>
          </a:p>
          <a:p>
            <a:pPr algn="ctr"/>
            <a:r>
              <a:rPr kumimoji="1" lang="zh-CN" altLang="en-US" sz="5400" b="1" spc="100" dirty="0">
                <a:solidFill>
                  <a:srgbClr val="5A9250"/>
                </a:solidFill>
                <a:latin typeface="Douyin Sans" panose="02000800000000000000" pitchFamily="2" charset="-122"/>
                <a:ea typeface="Douyin Sans" panose="02000800000000000000" pitchFamily="2" charset="-122"/>
              </a:rPr>
              <a:t>赋能课程“自然”生长</a:t>
            </a:r>
            <a:endParaRPr kumimoji="1" lang="zh-CN" altLang="en-US" sz="4000" spc="100" dirty="0">
              <a:solidFill>
                <a:srgbClr val="5A9250"/>
              </a:solidFill>
              <a:latin typeface="Douyin Sans" panose="02000800000000000000" pitchFamily="2" charset="-122"/>
              <a:ea typeface="Douyin Sans" panose="02000800000000000000" pitchFamily="2" charset="-122"/>
            </a:endParaRPr>
          </a:p>
          <a:p>
            <a:pPr algn="ctr"/>
            <a:endParaRPr kumimoji="1" lang="zh-CN" altLang="en-US" sz="3200" spc="100" dirty="0">
              <a:solidFill>
                <a:srgbClr val="5A9250"/>
              </a:solidFill>
              <a:latin typeface="Douyin Sans" panose="02000800000000000000" pitchFamily="2" charset="-122"/>
              <a:ea typeface="Douyin Sans" panose="02000800000000000000" pitchFamily="2" charset="-122"/>
            </a:endParaRPr>
          </a:p>
          <a:p>
            <a:pPr algn="ctr"/>
            <a:r>
              <a:rPr kumimoji="1" lang="zh-CN" altLang="en-US" sz="2800" spc="100" dirty="0">
                <a:solidFill>
                  <a:srgbClr val="5A9250"/>
                </a:solidFill>
                <a:latin typeface="Douyin Sans" panose="02000800000000000000" pitchFamily="2" charset="-122"/>
                <a:ea typeface="Douyin Sans" panose="02000800000000000000" pitchFamily="2" charset="-122"/>
              </a:rPr>
              <a:t>——在地资源研讨：园内植被自然资源调查与梳理</a:t>
            </a:r>
            <a:endParaRPr kumimoji="1" lang="zh-CN" altLang="en-US" sz="2800" spc="100" dirty="0">
              <a:solidFill>
                <a:srgbClr val="5A9250"/>
              </a:solidFill>
              <a:latin typeface="Douyin Sans" panose="02000800000000000000" pitchFamily="2" charset="-122"/>
              <a:ea typeface="Douyin Sans" panose="02000800000000000000" pitchFamily="2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ïṡḷiďè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763135" y="461010"/>
            <a:ext cx="283146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kumimoji="1" lang="zh-CN" altLang="en-US" sz="6000" spc="100" dirty="0">
                <a:solidFill>
                  <a:srgbClr val="5A9250"/>
                </a:solidFill>
                <a:latin typeface="方正公文黑体" panose="02000500000000000000" charset="-122"/>
                <a:ea typeface="方正公文黑体" panose="02000500000000000000" charset="-122"/>
              </a:rPr>
              <a:t>表格一</a:t>
            </a:r>
            <a:endParaRPr kumimoji="1" lang="zh-CN" altLang="en-US" sz="6000" spc="100" dirty="0">
              <a:solidFill>
                <a:srgbClr val="5A9250"/>
              </a:solidFill>
              <a:latin typeface="方正公文黑体" panose="02000500000000000000" charset="-122"/>
              <a:ea typeface="方正公文黑体" panose="02000500000000000000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40050" y="1475740"/>
            <a:ext cx="6311900" cy="481774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553720" y="2921635"/>
            <a:ext cx="533971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kumimoji="1" lang="zh-CN" altLang="en-US" sz="6000" spc="100" dirty="0">
                <a:solidFill>
                  <a:srgbClr val="5A9250"/>
                </a:solidFill>
                <a:latin typeface="方正公文黑体" panose="02000500000000000000" charset="-122"/>
                <a:ea typeface="方正公文黑体" panose="02000500000000000000" charset="-122"/>
              </a:rPr>
              <a:t>三、梳理资源</a:t>
            </a:r>
            <a:endParaRPr kumimoji="1" lang="zh-CN" altLang="en-US" sz="6000" spc="100" dirty="0">
              <a:solidFill>
                <a:srgbClr val="5A9250"/>
              </a:solidFill>
              <a:latin typeface="方正公文黑体" panose="02000500000000000000" charset="-122"/>
              <a:ea typeface="方正公文黑体" panose="02000500000000000000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ïṡḷiďè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192655" y="1212215"/>
            <a:ext cx="399288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kumimoji="1" lang="zh-CN" altLang="en-US" sz="6000" spc="100" dirty="0">
                <a:solidFill>
                  <a:srgbClr val="5A9250"/>
                </a:solidFill>
                <a:latin typeface="方正公文黑体" panose="02000500000000000000" charset="-122"/>
                <a:ea typeface="方正公文黑体" panose="02000500000000000000" charset="-122"/>
              </a:rPr>
              <a:t>表格二</a:t>
            </a:r>
            <a:endParaRPr kumimoji="1" lang="zh-CN" altLang="en-US" sz="6000" spc="100" dirty="0">
              <a:solidFill>
                <a:srgbClr val="5A9250"/>
              </a:solidFill>
              <a:latin typeface="方正公文黑体" panose="02000500000000000000" charset="-122"/>
              <a:ea typeface="方正公文黑体" panose="02000500000000000000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65835" y="2400935"/>
            <a:ext cx="9734550" cy="260032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95300" y="2921635"/>
            <a:ext cx="578739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kumimoji="1" lang="zh-CN" altLang="en-US" sz="6000" spc="100" dirty="0">
                <a:solidFill>
                  <a:srgbClr val="5A9250"/>
                </a:solidFill>
                <a:latin typeface="方正公文黑体" panose="02000500000000000000" charset="-122"/>
                <a:ea typeface="方正公文黑体" panose="02000500000000000000" charset="-122"/>
              </a:rPr>
              <a:t>四、资源利用</a:t>
            </a:r>
            <a:endParaRPr kumimoji="1" lang="zh-CN" altLang="en-US" sz="6000" spc="100" dirty="0">
              <a:solidFill>
                <a:srgbClr val="5A9250"/>
              </a:solidFill>
              <a:latin typeface="方正公文黑体" panose="02000500000000000000" charset="-122"/>
              <a:ea typeface="方正公文黑体" panose="02000500000000000000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18094" y="2799384"/>
            <a:ext cx="6155812" cy="1107996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algn="dist"/>
            <a:r>
              <a:rPr kumimoji="1" lang="zh-CN" altLang="en-US" sz="6600" spc="600" dirty="0">
                <a:solidFill>
                  <a:srgbClr val="5A9250"/>
                </a:solidFill>
                <a:latin typeface="Douyin Sans" panose="02000800000000000000" pitchFamily="2" charset="-122"/>
                <a:ea typeface="Douyin Sans" panose="02000800000000000000" pitchFamily="2" charset="-122"/>
              </a:rPr>
              <a:t>感谢您的参与</a:t>
            </a:r>
            <a:endParaRPr lang="zh-CN" altLang="en-US" sz="6600" dirty="0">
              <a:solidFill>
                <a:srgbClr val="5A9250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143307" y="362479"/>
            <a:ext cx="7905386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4400" b="1" dirty="0">
                <a:solidFill>
                  <a:srgbClr val="5A9250"/>
                </a:solidFill>
                <a:latin typeface="Douyin Sans" panose="02000800000000000000" pitchFamily="2" charset="-122"/>
                <a:ea typeface="Douyin Sans" panose="02000800000000000000" pitchFamily="2" charset="-122"/>
              </a:rPr>
              <a:t>目 录</a:t>
            </a:r>
            <a:endParaRPr kumimoji="1" lang="zh-CN" altLang="en-US" sz="4400" b="1" dirty="0">
              <a:solidFill>
                <a:srgbClr val="5A9250"/>
              </a:solidFill>
              <a:latin typeface="Douyin Sans" panose="02000800000000000000" pitchFamily="2" charset="-122"/>
              <a:ea typeface="Douyin Sans" panose="02000800000000000000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921443" y="1686619"/>
            <a:ext cx="2349518" cy="5219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buClrTx/>
              <a:buSzTx/>
              <a:buFontTx/>
              <a:buNone/>
            </a:pPr>
            <a:r>
              <a:rPr kumimoji="1" lang="zh-CN" altLang="en-US" sz="2800" b="1" spc="600" dirty="0">
                <a:solidFill>
                  <a:srgbClr val="5A9250"/>
                </a:solidFill>
                <a:latin typeface="Douyin Sans" panose="02000800000000000000" pitchFamily="2" charset="-122"/>
                <a:ea typeface="Douyin Sans" panose="02000800000000000000" pitchFamily="2" charset="-122"/>
              </a:rPr>
              <a:t>概念解读</a:t>
            </a:r>
            <a:endParaRPr kumimoji="1" lang="zh-CN" altLang="en-US" sz="2800" b="1" spc="600" dirty="0">
              <a:solidFill>
                <a:srgbClr val="5A9250"/>
              </a:solidFill>
              <a:latin typeface="Douyin Sans" panose="02000800000000000000" pitchFamily="2" charset="-122"/>
              <a:ea typeface="Douyin Sans" panose="02000800000000000000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921096" y="2764214"/>
            <a:ext cx="2349518" cy="5219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1" lang="zh-CN" altLang="en-US" sz="2800" b="1" spc="600" dirty="0">
                <a:solidFill>
                  <a:srgbClr val="5A9250"/>
                </a:solidFill>
                <a:latin typeface="Douyin Sans" panose="02000800000000000000" pitchFamily="2" charset="-122"/>
                <a:ea typeface="Douyin Sans" panose="02000800000000000000" pitchFamily="2" charset="-122"/>
              </a:rPr>
              <a:t>收集资源</a:t>
            </a:r>
            <a:endParaRPr kumimoji="1" lang="zh-CN" altLang="en-US" sz="2800" b="1" spc="600" dirty="0">
              <a:solidFill>
                <a:srgbClr val="5A9250"/>
              </a:solidFill>
              <a:latin typeface="Douyin Sans" panose="02000800000000000000" pitchFamily="2" charset="-122"/>
              <a:ea typeface="Douyin Sans" panose="02000800000000000000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921385" y="3826569"/>
            <a:ext cx="2349518" cy="5219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1" lang="zh-CN" altLang="en-US" sz="2800" b="1" spc="600" dirty="0">
                <a:solidFill>
                  <a:srgbClr val="5A9250"/>
                </a:solidFill>
                <a:latin typeface="Douyin Sans" panose="02000800000000000000" pitchFamily="2" charset="-122"/>
                <a:ea typeface="Douyin Sans" panose="02000800000000000000" pitchFamily="2" charset="-122"/>
              </a:rPr>
              <a:t>梳理资源</a:t>
            </a:r>
            <a:endParaRPr kumimoji="1" lang="zh-CN" altLang="en-US" sz="2800" b="1" spc="600" dirty="0">
              <a:solidFill>
                <a:srgbClr val="5A9250"/>
              </a:solidFill>
              <a:latin typeface="Douyin Sans" panose="02000800000000000000" pitchFamily="2" charset="-122"/>
              <a:ea typeface="Douyin Sans" panose="02000800000000000000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921039" y="4919307"/>
            <a:ext cx="2349518" cy="5219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1" lang="zh-CN" altLang="en-US" sz="2800" b="1" spc="600" dirty="0">
                <a:solidFill>
                  <a:srgbClr val="5A9250"/>
                </a:solidFill>
                <a:latin typeface="Douyin Sans" panose="02000800000000000000" pitchFamily="2" charset="-122"/>
                <a:ea typeface="Douyin Sans" panose="02000800000000000000" pitchFamily="2" charset="-122"/>
              </a:rPr>
              <a:t>资源利用</a:t>
            </a:r>
            <a:endParaRPr kumimoji="1" lang="zh-CN" altLang="en-US" sz="2800" b="1" spc="600" dirty="0">
              <a:solidFill>
                <a:srgbClr val="5A9250"/>
              </a:solidFill>
              <a:latin typeface="Douyin Sans" panose="02000800000000000000" pitchFamily="2" charset="-122"/>
              <a:ea typeface="Douyin Sans" panose="02000800000000000000" pitchFamily="2" charset="-122"/>
            </a:endParaRPr>
          </a:p>
        </p:txBody>
      </p:sp>
      <p:pic>
        <p:nvPicPr>
          <p:cNvPr id="18" name="图形 17" descr="无茎花朵 纯色填充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3867785" y="1551305"/>
            <a:ext cx="876300" cy="876300"/>
          </a:xfrm>
          <a:prstGeom prst="rect">
            <a:avLst/>
          </a:prstGeom>
        </p:spPr>
      </p:pic>
      <p:pic>
        <p:nvPicPr>
          <p:cNvPr id="20" name="图形 19" descr="无茎花朵 纯色填充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867785" y="4834255"/>
            <a:ext cx="876300" cy="876300"/>
          </a:xfrm>
          <a:prstGeom prst="rect">
            <a:avLst/>
          </a:prstGeom>
        </p:spPr>
      </p:pic>
      <p:pic>
        <p:nvPicPr>
          <p:cNvPr id="22" name="图形 21" descr="无茎花朵 纯色填充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867785" y="2679700"/>
            <a:ext cx="823595" cy="823595"/>
          </a:xfrm>
          <a:prstGeom prst="rect">
            <a:avLst/>
          </a:prstGeom>
        </p:spPr>
      </p:pic>
      <p:pic>
        <p:nvPicPr>
          <p:cNvPr id="23" name="图形 22" descr="无茎花朵 纯色填充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3867785" y="3755390"/>
            <a:ext cx="876300" cy="8763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520065" y="2921635"/>
            <a:ext cx="530542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kumimoji="1" lang="zh-CN" altLang="en-US" sz="6000" spc="100" dirty="0">
                <a:solidFill>
                  <a:srgbClr val="5A9250"/>
                </a:solidFill>
                <a:latin typeface="方正公文黑体" panose="02000500000000000000" charset="-122"/>
                <a:ea typeface="方正公文黑体" panose="02000500000000000000" charset="-122"/>
              </a:rPr>
              <a:t>一、概</a:t>
            </a:r>
            <a:r>
              <a:rPr kumimoji="1" lang="zh-CN" altLang="en-US" sz="6000" spc="100" dirty="0">
                <a:solidFill>
                  <a:srgbClr val="728E6E"/>
                </a:solidFill>
                <a:latin typeface="方正公文黑体" panose="02000500000000000000" charset="-122"/>
                <a:ea typeface="方正公文黑体" panose="02000500000000000000" charset="-122"/>
              </a:rPr>
              <a:t>念解</a:t>
            </a:r>
            <a:r>
              <a:rPr kumimoji="1" lang="zh-CN" altLang="en-US" sz="6000" spc="100" dirty="0">
                <a:solidFill>
                  <a:srgbClr val="5A9250"/>
                </a:solidFill>
                <a:latin typeface="方正公文黑体" panose="02000500000000000000" charset="-122"/>
                <a:ea typeface="方正公文黑体" panose="02000500000000000000" charset="-122"/>
              </a:rPr>
              <a:t>读</a:t>
            </a:r>
            <a:endParaRPr kumimoji="1" lang="zh-CN" altLang="en-US" sz="6000" spc="100" dirty="0">
              <a:solidFill>
                <a:srgbClr val="5A9250"/>
              </a:solidFill>
              <a:latin typeface="方正公文黑体" panose="02000500000000000000" charset="-122"/>
              <a:ea typeface="方正公文黑体" panose="02000500000000000000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ïṡḷiďè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2991485" y="1689100"/>
            <a:ext cx="6093460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9600" dirty="0">
                <a:solidFill>
                  <a:srgbClr val="5A9250"/>
                </a:solidFill>
                <a:latin typeface="金山云技术体" charset="-122"/>
                <a:ea typeface="金山云技术体" charset="-122"/>
              </a:rPr>
              <a:t>在地资源？</a:t>
            </a:r>
            <a:endParaRPr kumimoji="1" lang="zh-CN" altLang="en-US" sz="9600" dirty="0">
              <a:solidFill>
                <a:srgbClr val="5A9250"/>
              </a:solidFill>
              <a:latin typeface="金山云技术体" charset="-122"/>
              <a:ea typeface="金山云技术体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ïṡḷiďè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1042670" y="720090"/>
            <a:ext cx="5686425" cy="645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1" lang="zh-CN" altLang="en-US" sz="3600" spc="600" dirty="0">
                <a:solidFill>
                  <a:srgbClr val="5A9250"/>
                </a:solidFill>
                <a:latin typeface="Douyin Sans" panose="02000800000000000000" pitchFamily="2" charset="-122"/>
                <a:ea typeface="Douyin Sans" panose="02000800000000000000" pitchFamily="2" charset="-122"/>
              </a:rPr>
              <a:t>在地化资源范畴有哪些？</a:t>
            </a:r>
            <a:endParaRPr kumimoji="1" lang="zh-CN" altLang="en-US" sz="3600" spc="600" dirty="0">
              <a:solidFill>
                <a:srgbClr val="5A9250"/>
              </a:solidFill>
              <a:latin typeface="Douyin Sans" panose="02000800000000000000" pitchFamily="2" charset="-122"/>
              <a:ea typeface="Douyin Sans" panose="02000800000000000000" pitchFamily="2" charset="-122"/>
            </a:endParaRPr>
          </a:p>
        </p:txBody>
      </p:sp>
      <p:sp>
        <p:nvSpPr>
          <p:cNvPr id="17" name="矩形 16"/>
          <p:cNvSpPr/>
          <p:nvPr>
            <p:custDataLst>
              <p:tags r:id="rId1"/>
            </p:custDataLst>
          </p:nvPr>
        </p:nvSpPr>
        <p:spPr>
          <a:xfrm>
            <a:off x="5023485" y="4330700"/>
            <a:ext cx="2872740" cy="107061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kern="0" spc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sym typeface="+mn-ea"/>
              </a:rPr>
              <a:t>社会资源：</a:t>
            </a:r>
            <a:endParaRPr lang="zh-CN" altLang="en-US" kern="0" spc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sym typeface="+mn-ea"/>
            </a:endParaRPr>
          </a:p>
          <a:p>
            <a:pPr>
              <a:lnSpc>
                <a:spcPct val="130000"/>
              </a:lnSpc>
            </a:pPr>
            <a:r>
              <a:rPr lang="zh-CN" altLang="en-US" kern="0" spc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sym typeface="+mn-ea"/>
              </a:rPr>
              <a:t>周边社区、庄园农场、教育机构、物产市集、特色企业、展会赛事、博物馆等</a:t>
            </a:r>
            <a:endParaRPr lang="zh-CN" altLang="en-US" kern="0" spc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sym typeface="+mn-ea"/>
            </a:endParaRPr>
          </a:p>
        </p:txBody>
      </p:sp>
      <p:pic>
        <p:nvPicPr>
          <p:cNvPr id="19" name="图片 18" descr="C:/Users/Administrator/Desktop/袁芯舒/主持/609c00879fdf4c1fb57614f62fe18d71.JPG609c00879fdf4c1fb57614f62fe18d71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3"/>
          <a:srcRect l="22091" r="22091"/>
          <a:stretch>
            <a:fillRect/>
          </a:stretch>
        </p:blipFill>
        <p:spPr>
          <a:xfrm>
            <a:off x="4520317" y="1825563"/>
            <a:ext cx="2127009" cy="2007917"/>
          </a:xfrm>
          <a:custGeom>
            <a:avLst/>
            <a:gdLst>
              <a:gd name="connsiteX0" fmla="*/ 1063767 w 2127045"/>
              <a:gd name="connsiteY0" fmla="*/ 0 h 2007951"/>
              <a:gd name="connsiteX1" fmla="*/ 2127045 w 2127045"/>
              <a:gd name="connsiteY1" fmla="*/ 1033565 h 2007951"/>
              <a:gd name="connsiteX2" fmla="*/ 1211472 w 2127045"/>
              <a:gd name="connsiteY2" fmla="*/ 1646148 h 2007951"/>
              <a:gd name="connsiteX3" fmla="*/ 573456 w 2127045"/>
              <a:gd name="connsiteY3" fmla="*/ 2007951 h 2007951"/>
              <a:gd name="connsiteX4" fmla="*/ 0 w 2127045"/>
              <a:gd name="connsiteY4" fmla="*/ 1063766 h 2007951"/>
              <a:gd name="connsiteX5" fmla="*/ 1063767 w 2127045"/>
              <a:gd name="connsiteY5" fmla="*/ 0 h 20079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27045" h="2007951">
                <a:moveTo>
                  <a:pt x="1063767" y="0"/>
                </a:moveTo>
                <a:cubicBezTo>
                  <a:pt x="1641136" y="0"/>
                  <a:pt x="2111027" y="459987"/>
                  <a:pt x="2127045" y="1033565"/>
                </a:cubicBezTo>
                <a:cubicBezTo>
                  <a:pt x="2049524" y="1166353"/>
                  <a:pt x="1823688" y="1438897"/>
                  <a:pt x="1211472" y="1646148"/>
                </a:cubicBezTo>
                <a:cubicBezTo>
                  <a:pt x="904936" y="1749957"/>
                  <a:pt x="704532" y="1879687"/>
                  <a:pt x="573456" y="2007951"/>
                </a:cubicBezTo>
                <a:cubicBezTo>
                  <a:pt x="232684" y="1830656"/>
                  <a:pt x="0" y="1474478"/>
                  <a:pt x="0" y="1063766"/>
                </a:cubicBezTo>
                <a:cubicBezTo>
                  <a:pt x="0" y="476249"/>
                  <a:pt x="476250" y="0"/>
                  <a:pt x="1063767" y="0"/>
                </a:cubicBezTo>
                <a:close/>
              </a:path>
            </a:pathLst>
          </a:custGeom>
          <a:solidFill>
            <a:schemeClr val="accent1"/>
          </a:solidFill>
          <a:ln w="6350">
            <a:solidFill>
              <a:schemeClr val="tx1">
                <a:lumMod val="40000"/>
                <a:lumOff val="60000"/>
                <a:alpha val="20000"/>
              </a:schemeClr>
            </a:solidFill>
          </a:ln>
        </p:spPr>
      </p:pic>
      <p:sp>
        <p:nvSpPr>
          <p:cNvPr id="25" name="任意多边形: 形状 12"/>
          <p:cNvSpPr/>
          <p:nvPr>
            <p:custDataLst>
              <p:tags r:id="rId4"/>
            </p:custDataLst>
          </p:nvPr>
        </p:nvSpPr>
        <p:spPr>
          <a:xfrm>
            <a:off x="4835907" y="2772332"/>
            <a:ext cx="1836541" cy="2628925"/>
          </a:xfrm>
          <a:custGeom>
            <a:avLst/>
            <a:gdLst>
              <a:gd name="connsiteX0" fmla="*/ 1835531 w 1836572"/>
              <a:gd name="connsiteY0" fmla="*/ 0 h 2628969"/>
              <a:gd name="connsiteX1" fmla="*/ 882664 w 1836572"/>
              <a:gd name="connsiteY1" fmla="*/ 692549 h 2628969"/>
              <a:gd name="connsiteX2" fmla="*/ 227 w 1836572"/>
              <a:gd name="connsiteY2" fmla="*/ 1574130 h 2628969"/>
              <a:gd name="connsiteX3" fmla="*/ 1327 w 1836572"/>
              <a:gd name="connsiteY3" fmla="*/ 1621571 h 2628969"/>
              <a:gd name="connsiteX4" fmla="*/ 1327 w 1836572"/>
              <a:gd name="connsiteY4" fmla="*/ 2628970 h 2628969"/>
              <a:gd name="connsiteX5" fmla="*/ 9520 w 1836572"/>
              <a:gd name="connsiteY5" fmla="*/ 2628970 h 2628969"/>
              <a:gd name="connsiteX6" fmla="*/ 12699 w 1836572"/>
              <a:gd name="connsiteY6" fmla="*/ 1719144 h 2628969"/>
              <a:gd name="connsiteX7" fmla="*/ 164194 w 1836572"/>
              <a:gd name="connsiteY7" fmla="*/ 1378250 h 2628969"/>
              <a:gd name="connsiteX8" fmla="*/ 1116204 w 1836572"/>
              <a:gd name="connsiteY8" fmla="*/ 872166 h 2628969"/>
              <a:gd name="connsiteX9" fmla="*/ 1835531 w 1836572"/>
              <a:gd name="connsiteY9" fmla="*/ 0 h 2628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36572" h="2628969">
                <a:moveTo>
                  <a:pt x="1835531" y="0"/>
                </a:moveTo>
                <a:cubicBezTo>
                  <a:pt x="1835531" y="0"/>
                  <a:pt x="1723407" y="407777"/>
                  <a:pt x="882664" y="692549"/>
                </a:cubicBezTo>
                <a:cubicBezTo>
                  <a:pt x="20891" y="984412"/>
                  <a:pt x="-3197" y="1480836"/>
                  <a:pt x="227" y="1574130"/>
                </a:cubicBezTo>
                <a:cubicBezTo>
                  <a:pt x="838" y="1589903"/>
                  <a:pt x="1327" y="1605676"/>
                  <a:pt x="1327" y="1621571"/>
                </a:cubicBezTo>
                <a:lnTo>
                  <a:pt x="1327" y="2628970"/>
                </a:lnTo>
                <a:lnTo>
                  <a:pt x="9520" y="2628970"/>
                </a:lnTo>
                <a:lnTo>
                  <a:pt x="12699" y="1719144"/>
                </a:lnTo>
                <a:cubicBezTo>
                  <a:pt x="13188" y="1589291"/>
                  <a:pt x="68210" y="1465674"/>
                  <a:pt x="164194" y="1378250"/>
                </a:cubicBezTo>
                <a:cubicBezTo>
                  <a:pt x="312510" y="1243384"/>
                  <a:pt x="592268" y="1059242"/>
                  <a:pt x="1116204" y="872166"/>
                </a:cubicBezTo>
                <a:cubicBezTo>
                  <a:pt x="1894955" y="593997"/>
                  <a:pt x="1835531" y="0"/>
                  <a:pt x="1835531" y="0"/>
                </a:cubicBezTo>
                <a:close/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 w="1218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8" name="矩形 7"/>
          <p:cNvSpPr/>
          <p:nvPr>
            <p:custDataLst>
              <p:tags r:id="rId5"/>
            </p:custDataLst>
          </p:nvPr>
        </p:nvSpPr>
        <p:spPr>
          <a:xfrm>
            <a:off x="8714740" y="4330700"/>
            <a:ext cx="2253615" cy="92900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kern="0" spc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sym typeface="+mn-ea"/>
              </a:rPr>
              <a:t>人文资源：</a:t>
            </a:r>
            <a:endParaRPr lang="zh-CN" altLang="en-US" kern="0" spc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sym typeface="+mn-ea"/>
            </a:endParaRPr>
          </a:p>
          <a:p>
            <a:pPr>
              <a:lnSpc>
                <a:spcPct val="130000"/>
              </a:lnSpc>
            </a:pPr>
            <a:r>
              <a:rPr lang="zh-CN" altLang="en-US" kern="0" spc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sym typeface="+mn-ea"/>
              </a:rPr>
              <a:t>民俗文化、特色美食、生活方式、历史文化、名人故居等。</a:t>
            </a:r>
            <a:endParaRPr lang="zh-CN" altLang="en-US" kern="0" spc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sym typeface="+mn-ea"/>
            </a:endParaRPr>
          </a:p>
        </p:txBody>
      </p:sp>
      <p:pic>
        <p:nvPicPr>
          <p:cNvPr id="9" name="图片 8" descr="C:/Users/Administrator/Desktop/袁芯舒/主持/图片1.png图片1"/>
          <p:cNvPicPr>
            <a:picLocks noChangeAspect="1"/>
          </p:cNvPicPr>
          <p:nvPr>
            <p:custDataLst>
              <p:tags r:id="rId6"/>
            </p:custDataLst>
          </p:nvPr>
        </p:nvPicPr>
        <p:blipFill rotWithShape="1">
          <a:blip r:embed="rId7"/>
          <a:srcRect l="10279" r="10279"/>
          <a:stretch>
            <a:fillRect/>
          </a:stretch>
        </p:blipFill>
        <p:spPr>
          <a:xfrm>
            <a:off x="8221822" y="1825563"/>
            <a:ext cx="2127009" cy="2007917"/>
          </a:xfrm>
          <a:custGeom>
            <a:avLst/>
            <a:gdLst>
              <a:gd name="connsiteX0" fmla="*/ 1063767 w 2127045"/>
              <a:gd name="connsiteY0" fmla="*/ 0 h 2007951"/>
              <a:gd name="connsiteX1" fmla="*/ 2127045 w 2127045"/>
              <a:gd name="connsiteY1" fmla="*/ 1033565 h 2007951"/>
              <a:gd name="connsiteX2" fmla="*/ 1211472 w 2127045"/>
              <a:gd name="connsiteY2" fmla="*/ 1646148 h 2007951"/>
              <a:gd name="connsiteX3" fmla="*/ 573456 w 2127045"/>
              <a:gd name="connsiteY3" fmla="*/ 2007951 h 2007951"/>
              <a:gd name="connsiteX4" fmla="*/ 0 w 2127045"/>
              <a:gd name="connsiteY4" fmla="*/ 1063766 h 2007951"/>
              <a:gd name="connsiteX5" fmla="*/ 1063767 w 2127045"/>
              <a:gd name="connsiteY5" fmla="*/ 0 h 20079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27045" h="2007951">
                <a:moveTo>
                  <a:pt x="1063767" y="0"/>
                </a:moveTo>
                <a:cubicBezTo>
                  <a:pt x="1641136" y="0"/>
                  <a:pt x="2111027" y="459987"/>
                  <a:pt x="2127045" y="1033565"/>
                </a:cubicBezTo>
                <a:cubicBezTo>
                  <a:pt x="2049524" y="1166353"/>
                  <a:pt x="1823688" y="1438897"/>
                  <a:pt x="1211472" y="1646148"/>
                </a:cubicBezTo>
                <a:cubicBezTo>
                  <a:pt x="904936" y="1749957"/>
                  <a:pt x="704532" y="1879687"/>
                  <a:pt x="573456" y="2007951"/>
                </a:cubicBezTo>
                <a:cubicBezTo>
                  <a:pt x="232684" y="1830656"/>
                  <a:pt x="0" y="1474478"/>
                  <a:pt x="0" y="1063766"/>
                </a:cubicBezTo>
                <a:cubicBezTo>
                  <a:pt x="0" y="476249"/>
                  <a:pt x="476250" y="0"/>
                  <a:pt x="1063767" y="0"/>
                </a:cubicBezTo>
                <a:close/>
              </a:path>
            </a:pathLst>
          </a:custGeom>
          <a:solidFill>
            <a:schemeClr val="accent1"/>
          </a:solidFill>
          <a:ln w="6350">
            <a:solidFill>
              <a:schemeClr val="tx1">
                <a:lumMod val="40000"/>
                <a:lumOff val="60000"/>
                <a:alpha val="20000"/>
              </a:schemeClr>
            </a:solidFill>
          </a:ln>
        </p:spPr>
      </p:pic>
      <p:sp>
        <p:nvSpPr>
          <p:cNvPr id="10" name="任意多边形: 形状 10"/>
          <p:cNvSpPr/>
          <p:nvPr>
            <p:custDataLst>
              <p:tags r:id="rId8"/>
            </p:custDataLst>
          </p:nvPr>
        </p:nvSpPr>
        <p:spPr>
          <a:xfrm>
            <a:off x="8512012" y="2772332"/>
            <a:ext cx="1836541" cy="2628925"/>
          </a:xfrm>
          <a:custGeom>
            <a:avLst/>
            <a:gdLst>
              <a:gd name="connsiteX0" fmla="*/ 1835531 w 1836572"/>
              <a:gd name="connsiteY0" fmla="*/ 0 h 2628969"/>
              <a:gd name="connsiteX1" fmla="*/ 882664 w 1836572"/>
              <a:gd name="connsiteY1" fmla="*/ 692549 h 2628969"/>
              <a:gd name="connsiteX2" fmla="*/ 227 w 1836572"/>
              <a:gd name="connsiteY2" fmla="*/ 1574130 h 2628969"/>
              <a:gd name="connsiteX3" fmla="*/ 1327 w 1836572"/>
              <a:gd name="connsiteY3" fmla="*/ 1621571 h 2628969"/>
              <a:gd name="connsiteX4" fmla="*/ 1327 w 1836572"/>
              <a:gd name="connsiteY4" fmla="*/ 2628970 h 2628969"/>
              <a:gd name="connsiteX5" fmla="*/ 9520 w 1836572"/>
              <a:gd name="connsiteY5" fmla="*/ 2628970 h 2628969"/>
              <a:gd name="connsiteX6" fmla="*/ 12699 w 1836572"/>
              <a:gd name="connsiteY6" fmla="*/ 1719144 h 2628969"/>
              <a:gd name="connsiteX7" fmla="*/ 164194 w 1836572"/>
              <a:gd name="connsiteY7" fmla="*/ 1378250 h 2628969"/>
              <a:gd name="connsiteX8" fmla="*/ 1116204 w 1836572"/>
              <a:gd name="connsiteY8" fmla="*/ 872166 h 2628969"/>
              <a:gd name="connsiteX9" fmla="*/ 1835531 w 1836572"/>
              <a:gd name="connsiteY9" fmla="*/ 0 h 2628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36572" h="2628969">
                <a:moveTo>
                  <a:pt x="1835531" y="0"/>
                </a:moveTo>
                <a:cubicBezTo>
                  <a:pt x="1835531" y="0"/>
                  <a:pt x="1723407" y="407777"/>
                  <a:pt x="882664" y="692549"/>
                </a:cubicBezTo>
                <a:cubicBezTo>
                  <a:pt x="20891" y="984412"/>
                  <a:pt x="-3197" y="1480836"/>
                  <a:pt x="227" y="1574130"/>
                </a:cubicBezTo>
                <a:cubicBezTo>
                  <a:pt x="838" y="1589903"/>
                  <a:pt x="1327" y="1605676"/>
                  <a:pt x="1327" y="1621571"/>
                </a:cubicBezTo>
                <a:lnTo>
                  <a:pt x="1327" y="2628970"/>
                </a:lnTo>
                <a:lnTo>
                  <a:pt x="9520" y="2628970"/>
                </a:lnTo>
                <a:lnTo>
                  <a:pt x="12699" y="1719144"/>
                </a:lnTo>
                <a:cubicBezTo>
                  <a:pt x="13188" y="1589291"/>
                  <a:pt x="68210" y="1465674"/>
                  <a:pt x="164194" y="1378250"/>
                </a:cubicBezTo>
                <a:cubicBezTo>
                  <a:pt x="312510" y="1243384"/>
                  <a:pt x="592268" y="1059242"/>
                  <a:pt x="1116204" y="872166"/>
                </a:cubicBezTo>
                <a:cubicBezTo>
                  <a:pt x="1894955" y="593997"/>
                  <a:pt x="1835531" y="0"/>
                  <a:pt x="1835531" y="0"/>
                </a:cubicBez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 w="1218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1" name="矩形 10"/>
          <p:cNvSpPr/>
          <p:nvPr>
            <p:custDataLst>
              <p:tags r:id="rId9"/>
            </p:custDataLst>
          </p:nvPr>
        </p:nvSpPr>
        <p:spPr>
          <a:xfrm>
            <a:off x="1654810" y="4330700"/>
            <a:ext cx="2273935" cy="92900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kern="0" spc="0" dirty="0">
                <a:ln>
                  <a:noFill/>
                  <a:prstDash val="sysDot"/>
                </a:ln>
                <a:solidFill>
                  <a:srgbClr val="FF0000"/>
                </a:solidFill>
                <a:latin typeface="+mn-ea"/>
                <a:ea typeface="+mn-ea"/>
                <a:sym typeface="+mn-ea"/>
              </a:rPr>
              <a:t>自然资源</a:t>
            </a:r>
            <a:r>
              <a:rPr lang="zh-CN" altLang="en-US" kern="0" spc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sym typeface="+mn-ea"/>
              </a:rPr>
              <a:t>：</a:t>
            </a:r>
            <a:endParaRPr lang="zh-CN" altLang="en-US" kern="0" spc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sym typeface="+mn-ea"/>
            </a:endParaRPr>
          </a:p>
          <a:p>
            <a:pPr>
              <a:lnSpc>
                <a:spcPct val="130000"/>
              </a:lnSpc>
            </a:pPr>
            <a:r>
              <a:rPr lang="zh-CN" altLang="en-US" kern="0" spc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sym typeface="+mn-ea"/>
              </a:rPr>
              <a:t>景观建筑、山川河流、自然气候</a:t>
            </a:r>
            <a:endParaRPr lang="zh-CN" altLang="en-US" kern="0" spc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sym typeface="+mn-ea"/>
            </a:endParaRPr>
          </a:p>
        </p:txBody>
      </p:sp>
      <p:pic>
        <p:nvPicPr>
          <p:cNvPr id="12" name="图片 11" descr="C:/Users/Administrator/Desktop/袁芯舒/主持/1009190000015xs03C9F2_W_600_0_Q90.jpg1009190000015xs03C9F2_W_600_0_Q90"/>
          <p:cNvPicPr>
            <a:picLocks noChangeAspect="1"/>
          </p:cNvPicPr>
          <p:nvPr>
            <p:custDataLst>
              <p:tags r:id="rId10"/>
            </p:custDataLst>
          </p:nvPr>
        </p:nvPicPr>
        <p:blipFill rotWithShape="1">
          <a:blip r:embed="rId11"/>
          <a:srcRect l="16905" r="16905"/>
          <a:stretch>
            <a:fillRect/>
          </a:stretch>
        </p:blipFill>
        <p:spPr>
          <a:xfrm>
            <a:off x="1110322" y="1825563"/>
            <a:ext cx="2127009" cy="2007917"/>
          </a:xfrm>
          <a:custGeom>
            <a:avLst/>
            <a:gdLst>
              <a:gd name="connsiteX0" fmla="*/ 1063767 w 2127045"/>
              <a:gd name="connsiteY0" fmla="*/ 0 h 2007951"/>
              <a:gd name="connsiteX1" fmla="*/ 2127045 w 2127045"/>
              <a:gd name="connsiteY1" fmla="*/ 1033565 h 2007951"/>
              <a:gd name="connsiteX2" fmla="*/ 1211472 w 2127045"/>
              <a:gd name="connsiteY2" fmla="*/ 1646148 h 2007951"/>
              <a:gd name="connsiteX3" fmla="*/ 573456 w 2127045"/>
              <a:gd name="connsiteY3" fmla="*/ 2007951 h 2007951"/>
              <a:gd name="connsiteX4" fmla="*/ 0 w 2127045"/>
              <a:gd name="connsiteY4" fmla="*/ 1063766 h 2007951"/>
              <a:gd name="connsiteX5" fmla="*/ 1063767 w 2127045"/>
              <a:gd name="connsiteY5" fmla="*/ 0 h 20079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27045" h="2007951">
                <a:moveTo>
                  <a:pt x="1063767" y="0"/>
                </a:moveTo>
                <a:cubicBezTo>
                  <a:pt x="1641136" y="0"/>
                  <a:pt x="2111027" y="459987"/>
                  <a:pt x="2127045" y="1033565"/>
                </a:cubicBezTo>
                <a:cubicBezTo>
                  <a:pt x="2049524" y="1166353"/>
                  <a:pt x="1823688" y="1438897"/>
                  <a:pt x="1211472" y="1646148"/>
                </a:cubicBezTo>
                <a:cubicBezTo>
                  <a:pt x="904936" y="1749957"/>
                  <a:pt x="704532" y="1879687"/>
                  <a:pt x="573456" y="2007951"/>
                </a:cubicBezTo>
                <a:cubicBezTo>
                  <a:pt x="232684" y="1830656"/>
                  <a:pt x="0" y="1474478"/>
                  <a:pt x="0" y="1063766"/>
                </a:cubicBezTo>
                <a:cubicBezTo>
                  <a:pt x="0" y="476249"/>
                  <a:pt x="476250" y="0"/>
                  <a:pt x="1063767" y="0"/>
                </a:cubicBezTo>
                <a:close/>
              </a:path>
            </a:pathLst>
          </a:custGeom>
          <a:solidFill>
            <a:schemeClr val="accent1"/>
          </a:solidFill>
          <a:ln w="6350">
            <a:solidFill>
              <a:schemeClr val="tx1">
                <a:lumMod val="40000"/>
                <a:lumOff val="60000"/>
                <a:alpha val="20000"/>
              </a:schemeClr>
            </a:solidFill>
          </a:ln>
        </p:spPr>
      </p:pic>
      <p:sp>
        <p:nvSpPr>
          <p:cNvPr id="13" name="任意多边形: 形状 13"/>
          <p:cNvSpPr/>
          <p:nvPr>
            <p:custDataLst>
              <p:tags r:id="rId12"/>
            </p:custDataLst>
          </p:nvPr>
        </p:nvSpPr>
        <p:spPr>
          <a:xfrm>
            <a:off x="1420197" y="2711372"/>
            <a:ext cx="1836541" cy="2628925"/>
          </a:xfrm>
          <a:custGeom>
            <a:avLst/>
            <a:gdLst>
              <a:gd name="connsiteX0" fmla="*/ 1835531 w 1836572"/>
              <a:gd name="connsiteY0" fmla="*/ 0 h 2628969"/>
              <a:gd name="connsiteX1" fmla="*/ 882664 w 1836572"/>
              <a:gd name="connsiteY1" fmla="*/ 692549 h 2628969"/>
              <a:gd name="connsiteX2" fmla="*/ 227 w 1836572"/>
              <a:gd name="connsiteY2" fmla="*/ 1574130 h 2628969"/>
              <a:gd name="connsiteX3" fmla="*/ 1327 w 1836572"/>
              <a:gd name="connsiteY3" fmla="*/ 1621571 h 2628969"/>
              <a:gd name="connsiteX4" fmla="*/ 1327 w 1836572"/>
              <a:gd name="connsiteY4" fmla="*/ 2628970 h 2628969"/>
              <a:gd name="connsiteX5" fmla="*/ 9520 w 1836572"/>
              <a:gd name="connsiteY5" fmla="*/ 2628970 h 2628969"/>
              <a:gd name="connsiteX6" fmla="*/ 12699 w 1836572"/>
              <a:gd name="connsiteY6" fmla="*/ 1719144 h 2628969"/>
              <a:gd name="connsiteX7" fmla="*/ 164194 w 1836572"/>
              <a:gd name="connsiteY7" fmla="*/ 1378250 h 2628969"/>
              <a:gd name="connsiteX8" fmla="*/ 1116204 w 1836572"/>
              <a:gd name="connsiteY8" fmla="*/ 872166 h 2628969"/>
              <a:gd name="connsiteX9" fmla="*/ 1835531 w 1836572"/>
              <a:gd name="connsiteY9" fmla="*/ 0 h 2628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36572" h="2628969">
                <a:moveTo>
                  <a:pt x="1835531" y="0"/>
                </a:moveTo>
                <a:cubicBezTo>
                  <a:pt x="1835531" y="0"/>
                  <a:pt x="1723407" y="407777"/>
                  <a:pt x="882664" y="692549"/>
                </a:cubicBezTo>
                <a:cubicBezTo>
                  <a:pt x="20891" y="984412"/>
                  <a:pt x="-3197" y="1480836"/>
                  <a:pt x="227" y="1574130"/>
                </a:cubicBezTo>
                <a:cubicBezTo>
                  <a:pt x="838" y="1589903"/>
                  <a:pt x="1327" y="1605676"/>
                  <a:pt x="1327" y="1621571"/>
                </a:cubicBezTo>
                <a:lnTo>
                  <a:pt x="1327" y="2628970"/>
                </a:lnTo>
                <a:lnTo>
                  <a:pt x="9520" y="2628970"/>
                </a:lnTo>
                <a:lnTo>
                  <a:pt x="12699" y="1719144"/>
                </a:lnTo>
                <a:cubicBezTo>
                  <a:pt x="13188" y="1589291"/>
                  <a:pt x="68210" y="1465674"/>
                  <a:pt x="164194" y="1378250"/>
                </a:cubicBezTo>
                <a:cubicBezTo>
                  <a:pt x="312510" y="1243384"/>
                  <a:pt x="592268" y="1059242"/>
                  <a:pt x="1116204" y="872166"/>
                </a:cubicBezTo>
                <a:cubicBezTo>
                  <a:pt x="1894955" y="593997"/>
                  <a:pt x="1835531" y="0"/>
                  <a:pt x="1835531" y="0"/>
                </a:cubicBezTo>
                <a:close/>
              </a:path>
            </a:pathLst>
          </a:custGeom>
          <a:solidFill>
            <a:schemeClr val="accent2">
              <a:lumMod val="40000"/>
              <a:lumOff val="60000"/>
            </a:schemeClr>
          </a:solidFill>
          <a:ln w="1218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custDataLst>
      <p:tags r:id="rId13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/>
        </p:nvGrpSpPr>
        <p:grpSpPr>
          <a:xfrm>
            <a:off x="678180" y="3715385"/>
            <a:ext cx="10835005" cy="2556510"/>
            <a:chOff x="801" y="5855"/>
            <a:chExt cx="17063" cy="4026"/>
          </a:xfrm>
        </p:grpSpPr>
        <p:pic>
          <p:nvPicPr>
            <p:cNvPr id="7" name="图片 6"/>
            <p:cNvPicPr/>
            <p:nvPr/>
          </p:nvPicPr>
          <p:blipFill>
            <a:blip r:embed="rId1"/>
            <a:stretch>
              <a:fillRect/>
            </a:stretch>
          </p:blipFill>
          <p:spPr>
            <a:xfrm>
              <a:off x="801" y="5855"/>
              <a:ext cx="2857" cy="4025"/>
            </a:xfrm>
            <a:prstGeom prst="rect">
              <a:avLst/>
            </a:prstGeom>
          </p:spPr>
        </p:pic>
        <p:pic>
          <p:nvPicPr>
            <p:cNvPr id="8" name="图片 7"/>
            <p:cNvPicPr/>
            <p:nvPr/>
          </p:nvPicPr>
          <p:blipFill>
            <a:blip r:embed="rId2"/>
            <a:stretch>
              <a:fillRect/>
            </a:stretch>
          </p:blipFill>
          <p:spPr>
            <a:xfrm>
              <a:off x="4353" y="5857"/>
              <a:ext cx="2857" cy="4025"/>
            </a:xfrm>
            <a:prstGeom prst="rect">
              <a:avLst/>
            </a:prstGeom>
          </p:spPr>
        </p:pic>
        <p:pic>
          <p:nvPicPr>
            <p:cNvPr id="14" name="图片 13"/>
            <p:cNvPicPr/>
            <p:nvPr/>
          </p:nvPicPr>
          <p:blipFill>
            <a:blip r:embed="rId3"/>
            <a:stretch>
              <a:fillRect/>
            </a:stretch>
          </p:blipFill>
          <p:spPr>
            <a:xfrm>
              <a:off x="7905" y="5857"/>
              <a:ext cx="2856" cy="4025"/>
            </a:xfrm>
            <a:prstGeom prst="rect">
              <a:avLst/>
            </a:prstGeom>
          </p:spPr>
        </p:pic>
        <p:pic>
          <p:nvPicPr>
            <p:cNvPr id="19" name="图片 18" descr="截图20240611103831"/>
            <p:cNvPicPr/>
            <p:nvPr/>
          </p:nvPicPr>
          <p:blipFill>
            <a:blip r:embed="rId4"/>
            <a:stretch>
              <a:fillRect/>
            </a:stretch>
          </p:blipFill>
          <p:spPr>
            <a:xfrm>
              <a:off x="11456" y="5857"/>
              <a:ext cx="2857" cy="4025"/>
            </a:xfrm>
            <a:prstGeom prst="rect">
              <a:avLst/>
            </a:prstGeom>
          </p:spPr>
        </p:pic>
        <p:pic>
          <p:nvPicPr>
            <p:cNvPr id="24" name="图片 23"/>
            <p:cNvPicPr/>
            <p:nvPr/>
          </p:nvPicPr>
          <p:blipFill>
            <a:blip r:embed="rId5"/>
            <a:stretch>
              <a:fillRect/>
            </a:stretch>
          </p:blipFill>
          <p:spPr>
            <a:xfrm>
              <a:off x="15008" y="5855"/>
              <a:ext cx="2857" cy="4025"/>
            </a:xfrm>
            <a:prstGeom prst="rect">
              <a:avLst/>
            </a:prstGeom>
          </p:spPr>
        </p:pic>
      </p:grpSp>
      <p:grpSp>
        <p:nvGrpSpPr>
          <p:cNvPr id="28" name="组合 27"/>
          <p:cNvGrpSpPr/>
          <p:nvPr/>
        </p:nvGrpSpPr>
        <p:grpSpPr>
          <a:xfrm>
            <a:off x="469900" y="746760"/>
            <a:ext cx="11172825" cy="2557145"/>
            <a:chOff x="1086" y="1176"/>
            <a:chExt cx="16302" cy="4027"/>
          </a:xfrm>
        </p:grpSpPr>
        <p:pic>
          <p:nvPicPr>
            <p:cNvPr id="6" name="图片 5"/>
            <p:cNvPicPr/>
            <p:nvPr/>
          </p:nvPicPr>
          <p:blipFill>
            <a:blip r:embed="rId6"/>
            <a:srcRect t="10318" b="19604"/>
            <a:stretch>
              <a:fillRect/>
            </a:stretch>
          </p:blipFill>
          <p:spPr>
            <a:xfrm>
              <a:off x="1086" y="1176"/>
              <a:ext cx="2258" cy="4027"/>
            </a:xfrm>
            <a:prstGeom prst="rect">
              <a:avLst/>
            </a:prstGeom>
          </p:spPr>
        </p:pic>
        <p:pic>
          <p:nvPicPr>
            <p:cNvPr id="9" name="图片 8"/>
            <p:cNvPicPr/>
            <p:nvPr/>
          </p:nvPicPr>
          <p:blipFill>
            <a:blip r:embed="rId7"/>
            <a:stretch>
              <a:fillRect/>
            </a:stretch>
          </p:blipFill>
          <p:spPr>
            <a:xfrm>
              <a:off x="3890" y="1177"/>
              <a:ext cx="2263" cy="4026"/>
            </a:xfrm>
            <a:prstGeom prst="rect">
              <a:avLst/>
            </a:prstGeom>
          </p:spPr>
        </p:pic>
        <p:pic>
          <p:nvPicPr>
            <p:cNvPr id="15" name="图片 14"/>
            <p:cNvPicPr/>
            <p:nvPr/>
          </p:nvPicPr>
          <p:blipFill>
            <a:blip r:embed="rId8"/>
            <a:stretch>
              <a:fillRect/>
            </a:stretch>
          </p:blipFill>
          <p:spPr>
            <a:xfrm>
              <a:off x="9508" y="1176"/>
              <a:ext cx="2263" cy="4025"/>
            </a:xfrm>
            <a:prstGeom prst="rect">
              <a:avLst/>
            </a:prstGeom>
          </p:spPr>
        </p:pic>
        <p:pic>
          <p:nvPicPr>
            <p:cNvPr id="17" name="图片 16"/>
            <p:cNvPicPr/>
            <p:nvPr/>
          </p:nvPicPr>
          <p:blipFill>
            <a:blip r:embed="rId9"/>
            <a:stretch>
              <a:fillRect/>
            </a:stretch>
          </p:blipFill>
          <p:spPr>
            <a:xfrm>
              <a:off x="12317" y="1178"/>
              <a:ext cx="2263" cy="4025"/>
            </a:xfrm>
            <a:prstGeom prst="rect">
              <a:avLst/>
            </a:prstGeom>
          </p:spPr>
        </p:pic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6699" y="1176"/>
              <a:ext cx="2263" cy="4027"/>
            </a:xfrm>
            <a:prstGeom prst="rect">
              <a:avLst/>
            </a:prstGeom>
          </p:spPr>
        </p:pic>
        <p:pic>
          <p:nvPicPr>
            <p:cNvPr id="27" name="图片 26"/>
            <p:cNvPicPr/>
            <p:nvPr/>
          </p:nvPicPr>
          <p:blipFill>
            <a:blip r:embed="rId11"/>
            <a:stretch>
              <a:fillRect/>
            </a:stretch>
          </p:blipFill>
          <p:spPr>
            <a:xfrm>
              <a:off x="15126" y="1178"/>
              <a:ext cx="2262" cy="4025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911283" y="222944"/>
            <a:ext cx="2349518" cy="5219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buClrTx/>
              <a:buSzTx/>
              <a:buFontTx/>
              <a:buNone/>
            </a:pPr>
            <a:r>
              <a:rPr kumimoji="1" lang="zh-CN" altLang="en-US" sz="2800" b="1" spc="600" dirty="0">
                <a:solidFill>
                  <a:srgbClr val="5A9250"/>
                </a:solidFill>
                <a:latin typeface="Douyin Sans" panose="02000800000000000000" pitchFamily="2" charset="-122"/>
                <a:ea typeface="Douyin Sans" panose="02000800000000000000" pitchFamily="2" charset="-122"/>
              </a:rPr>
              <a:t>植物资源</a:t>
            </a:r>
            <a:endParaRPr kumimoji="1" lang="zh-CN" altLang="en-US" sz="2800" b="1" spc="600" dirty="0">
              <a:solidFill>
                <a:srgbClr val="5A9250"/>
              </a:solidFill>
              <a:latin typeface="Douyin Sans" panose="02000800000000000000" pitchFamily="2" charset="-122"/>
              <a:ea typeface="Douyin Sans" panose="02000800000000000000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94316" y="3664644"/>
            <a:ext cx="2349500" cy="4603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1" lang="zh-CN" altLang="en-US" sz="2400" b="1" spc="600" dirty="0">
                <a:solidFill>
                  <a:srgbClr val="5A9250"/>
                </a:solidFill>
                <a:latin typeface="Douyin Sans" panose="02000800000000000000" pitchFamily="2" charset="-122"/>
                <a:ea typeface="Douyin Sans" panose="02000800000000000000" pitchFamily="2" charset="-122"/>
              </a:rPr>
              <a:t>动物资源</a:t>
            </a:r>
            <a:endParaRPr kumimoji="1" lang="zh-CN" altLang="en-US" sz="2400" b="1" spc="600" dirty="0">
              <a:solidFill>
                <a:srgbClr val="5A9250"/>
              </a:solidFill>
              <a:latin typeface="Douyin Sans" panose="02000800000000000000" pitchFamily="2" charset="-122"/>
              <a:ea typeface="Douyin Sans" panose="02000800000000000000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990926" y="3664644"/>
            <a:ext cx="2349500" cy="4603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1" lang="zh-CN" altLang="en-US" sz="2400" b="1" spc="600" dirty="0">
                <a:solidFill>
                  <a:srgbClr val="5A9250"/>
                </a:solidFill>
                <a:latin typeface="Douyin Sans" panose="02000800000000000000" pitchFamily="2" charset="-122"/>
                <a:ea typeface="Douyin Sans" panose="02000800000000000000" pitchFamily="2" charset="-122"/>
              </a:rPr>
              <a:t>气候资源</a:t>
            </a:r>
            <a:endParaRPr kumimoji="1" lang="zh-CN" altLang="en-US" sz="2400" b="1" spc="600" dirty="0">
              <a:solidFill>
                <a:srgbClr val="5A9250"/>
              </a:solidFill>
              <a:latin typeface="Douyin Sans" panose="02000800000000000000" pitchFamily="2" charset="-122"/>
              <a:ea typeface="Douyin Sans" panose="02000800000000000000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473776" y="3688677"/>
            <a:ext cx="2349500" cy="4603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1" lang="zh-CN" altLang="en-US" sz="2400" b="1" spc="600" dirty="0">
                <a:solidFill>
                  <a:srgbClr val="5A9250"/>
                </a:solidFill>
                <a:latin typeface="Douyin Sans" panose="02000800000000000000" pitchFamily="2" charset="-122"/>
                <a:ea typeface="Douyin Sans" panose="02000800000000000000" pitchFamily="2" charset="-122"/>
              </a:rPr>
              <a:t>水资源</a:t>
            </a:r>
            <a:endParaRPr lang="zh-CN" altLang="en-US" sz="2400" dirty="0">
              <a:solidFill>
                <a:srgbClr val="5A9250"/>
              </a:solidFill>
            </a:endParaRPr>
          </a:p>
        </p:txBody>
      </p:sp>
      <p:pic>
        <p:nvPicPr>
          <p:cNvPr id="7" name="图片 6"/>
          <p:cNvPicPr/>
          <p:nvPr/>
        </p:nvPicPr>
        <p:blipFill>
          <a:blip r:embed="rId1"/>
          <a:srcRect t="10318" b="19604"/>
          <a:stretch>
            <a:fillRect/>
          </a:stretch>
        </p:blipFill>
        <p:spPr>
          <a:xfrm>
            <a:off x="7259955" y="4124960"/>
            <a:ext cx="1794510" cy="2463800"/>
          </a:xfrm>
          <a:prstGeom prst="rect">
            <a:avLst/>
          </a:prstGeom>
        </p:spPr>
      </p:pic>
      <p:pic>
        <p:nvPicPr>
          <p:cNvPr id="8" name="图片 7"/>
          <p:cNvPicPr/>
          <p:nvPr/>
        </p:nvPicPr>
        <p:blipFill>
          <a:blip r:embed="rId2"/>
          <a:stretch>
            <a:fillRect/>
          </a:stretch>
        </p:blipFill>
        <p:spPr>
          <a:xfrm>
            <a:off x="2393950" y="4140200"/>
            <a:ext cx="1814195" cy="2448560"/>
          </a:xfrm>
          <a:prstGeom prst="rect">
            <a:avLst/>
          </a:prstGeom>
        </p:spPr>
      </p:pic>
      <p:pic>
        <p:nvPicPr>
          <p:cNvPr id="14" name="图片 13"/>
          <p:cNvPicPr/>
          <p:nvPr/>
        </p:nvPicPr>
        <p:blipFill>
          <a:blip r:embed="rId3"/>
          <a:stretch>
            <a:fillRect/>
          </a:stretch>
        </p:blipFill>
        <p:spPr>
          <a:xfrm>
            <a:off x="466725" y="760730"/>
            <a:ext cx="1813560" cy="2576195"/>
          </a:xfrm>
          <a:prstGeom prst="rect">
            <a:avLst/>
          </a:prstGeom>
        </p:spPr>
      </p:pic>
      <p:pic>
        <p:nvPicPr>
          <p:cNvPr id="19" name="图片 18" descr="截图20240611103831"/>
          <p:cNvPicPr/>
          <p:nvPr/>
        </p:nvPicPr>
        <p:blipFill>
          <a:blip r:embed="rId4"/>
          <a:stretch>
            <a:fillRect/>
          </a:stretch>
        </p:blipFill>
        <p:spPr>
          <a:xfrm>
            <a:off x="466090" y="4139565"/>
            <a:ext cx="1814195" cy="2449195"/>
          </a:xfrm>
          <a:prstGeom prst="rect">
            <a:avLst/>
          </a:prstGeom>
        </p:spPr>
      </p:pic>
      <p:pic>
        <p:nvPicPr>
          <p:cNvPr id="9" name="图片 8"/>
          <p:cNvPicPr/>
          <p:nvPr/>
        </p:nvPicPr>
        <p:blipFill>
          <a:blip r:embed="rId5"/>
          <a:stretch>
            <a:fillRect/>
          </a:stretch>
        </p:blipFill>
        <p:spPr>
          <a:xfrm>
            <a:off x="2338705" y="744855"/>
            <a:ext cx="1814195" cy="2555875"/>
          </a:xfrm>
          <a:prstGeom prst="rect">
            <a:avLst/>
          </a:prstGeom>
        </p:spPr>
      </p:pic>
      <p:pic>
        <p:nvPicPr>
          <p:cNvPr id="15" name="图片 14"/>
          <p:cNvPicPr/>
          <p:nvPr/>
        </p:nvPicPr>
        <p:blipFill>
          <a:blip r:embed="rId6"/>
          <a:stretch>
            <a:fillRect/>
          </a:stretch>
        </p:blipFill>
        <p:spPr>
          <a:xfrm>
            <a:off x="4211320" y="744855"/>
            <a:ext cx="1814195" cy="2576195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828530" y="744855"/>
            <a:ext cx="1814195" cy="2557145"/>
          </a:xfrm>
          <a:prstGeom prst="rect">
            <a:avLst/>
          </a:prstGeom>
        </p:spPr>
      </p:pic>
      <p:pic>
        <p:nvPicPr>
          <p:cNvPr id="17" name="图片 16"/>
          <p:cNvPicPr/>
          <p:nvPr/>
        </p:nvPicPr>
        <p:blipFill>
          <a:blip r:embed="rId8"/>
          <a:stretch>
            <a:fillRect/>
          </a:stretch>
        </p:blipFill>
        <p:spPr>
          <a:xfrm>
            <a:off x="9740900" y="4139565"/>
            <a:ext cx="1814195" cy="2470785"/>
          </a:xfrm>
          <a:prstGeom prst="rect">
            <a:avLst/>
          </a:prstGeom>
        </p:spPr>
      </p:pic>
      <p:pic>
        <p:nvPicPr>
          <p:cNvPr id="27" name="图片 26"/>
          <p:cNvPicPr/>
          <p:nvPr/>
        </p:nvPicPr>
        <p:blipFill>
          <a:blip r:embed="rId9"/>
          <a:stretch>
            <a:fillRect/>
          </a:stretch>
        </p:blipFill>
        <p:spPr>
          <a:xfrm>
            <a:off x="7956550" y="744855"/>
            <a:ext cx="1813560" cy="2566035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4580466" y="3679152"/>
            <a:ext cx="2349500" cy="46037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algn="ctr"/>
            <a:r>
              <a:rPr kumimoji="1" lang="zh-CN" altLang="en-US" sz="2400" b="1" spc="600" dirty="0">
                <a:solidFill>
                  <a:srgbClr val="5A9250"/>
                </a:solidFill>
                <a:latin typeface="Douyin Sans" panose="02000800000000000000" pitchFamily="2" charset="-122"/>
                <a:ea typeface="Douyin Sans" panose="02000800000000000000" pitchFamily="2" charset="-122"/>
              </a:rPr>
              <a:t>土地资源</a:t>
            </a:r>
            <a:endParaRPr lang="zh-CN" altLang="en-US" sz="2400" dirty="0">
              <a:solidFill>
                <a:srgbClr val="5A9250"/>
              </a:solidFill>
            </a:endParaRPr>
          </a:p>
        </p:txBody>
      </p:sp>
      <p:pic>
        <p:nvPicPr>
          <p:cNvPr id="25" name="图片 24"/>
          <p:cNvPicPr/>
          <p:nvPr/>
        </p:nvPicPr>
        <p:blipFill>
          <a:blip r:embed="rId10"/>
          <a:stretch>
            <a:fillRect/>
          </a:stretch>
        </p:blipFill>
        <p:spPr>
          <a:xfrm>
            <a:off x="6083935" y="744855"/>
            <a:ext cx="1814195" cy="2585720"/>
          </a:xfrm>
          <a:prstGeom prst="rect">
            <a:avLst/>
          </a:prstGeom>
        </p:spPr>
      </p:pic>
      <p:pic>
        <p:nvPicPr>
          <p:cNvPr id="4" name="图片 3" descr="51c71e556034819545a9988a4e1ecfa"/>
          <p:cNvPicPr>
            <a:picLocks noChangeAspect="1"/>
          </p:cNvPicPr>
          <p:nvPr/>
        </p:nvPicPr>
        <p:blipFill>
          <a:blip r:embed="rId11"/>
          <a:srcRect l="3661" t="18454" b="15995"/>
          <a:stretch>
            <a:fillRect/>
          </a:stretch>
        </p:blipFill>
        <p:spPr>
          <a:xfrm>
            <a:off x="4899025" y="4139565"/>
            <a:ext cx="1670050" cy="2463800"/>
          </a:xfrm>
          <a:prstGeom prst="rect">
            <a:avLst/>
          </a:prstGeom>
        </p:spPr>
      </p:pic>
      <p:sp>
        <p:nvSpPr>
          <p:cNvPr id="10" name="圆角矩形 9"/>
          <p:cNvSpPr/>
          <p:nvPr/>
        </p:nvSpPr>
        <p:spPr>
          <a:xfrm>
            <a:off x="363855" y="114935"/>
            <a:ext cx="11544300" cy="3420745"/>
          </a:xfrm>
          <a:prstGeom prst="roundRect">
            <a:avLst/>
          </a:prstGeom>
          <a:noFill/>
          <a:ln w="28575" cmpd="sng">
            <a:solidFill>
              <a:srgbClr val="779C59"/>
            </a:solidFill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圆角矩形 10"/>
          <p:cNvSpPr/>
          <p:nvPr/>
        </p:nvSpPr>
        <p:spPr>
          <a:xfrm>
            <a:off x="191135" y="3664585"/>
            <a:ext cx="4210050" cy="3052445"/>
          </a:xfrm>
          <a:prstGeom prst="roundRect">
            <a:avLst/>
          </a:prstGeom>
          <a:noFill/>
          <a:ln w="28575" cmpd="sng">
            <a:solidFill>
              <a:srgbClr val="779C59"/>
            </a:solidFill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圆角矩形 11"/>
          <p:cNvSpPr/>
          <p:nvPr/>
        </p:nvSpPr>
        <p:spPr>
          <a:xfrm>
            <a:off x="7158355" y="3688715"/>
            <a:ext cx="2037080" cy="3053080"/>
          </a:xfrm>
          <a:prstGeom prst="roundRect">
            <a:avLst/>
          </a:prstGeom>
          <a:noFill/>
          <a:ln w="28575" cmpd="sng">
            <a:solidFill>
              <a:srgbClr val="779C59"/>
            </a:solidFill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圆角矩形 12"/>
          <p:cNvSpPr/>
          <p:nvPr/>
        </p:nvSpPr>
        <p:spPr>
          <a:xfrm>
            <a:off x="4761230" y="3663950"/>
            <a:ext cx="2037080" cy="3053080"/>
          </a:xfrm>
          <a:prstGeom prst="roundRect">
            <a:avLst/>
          </a:prstGeom>
          <a:noFill/>
          <a:ln w="28575" cmpd="sng">
            <a:solidFill>
              <a:srgbClr val="779C59"/>
            </a:solidFill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圆角矩形 17"/>
          <p:cNvSpPr/>
          <p:nvPr/>
        </p:nvSpPr>
        <p:spPr>
          <a:xfrm>
            <a:off x="9605645" y="3663950"/>
            <a:ext cx="2037080" cy="3053080"/>
          </a:xfrm>
          <a:prstGeom prst="roundRect">
            <a:avLst/>
          </a:prstGeom>
          <a:noFill/>
          <a:ln w="28575" cmpd="sng">
            <a:solidFill>
              <a:srgbClr val="779C59"/>
            </a:solidFill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554355" y="2921635"/>
            <a:ext cx="575246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kumimoji="1" lang="zh-CN" altLang="en-US" sz="6000" spc="100" dirty="0">
                <a:solidFill>
                  <a:srgbClr val="5A9250"/>
                </a:solidFill>
                <a:latin typeface="方正公文黑体" panose="02000500000000000000" charset="-122"/>
                <a:ea typeface="方正公文黑体" panose="02000500000000000000" charset="-122"/>
              </a:rPr>
              <a:t>二、收集资源</a:t>
            </a:r>
            <a:endParaRPr kumimoji="1" lang="zh-CN" altLang="en-US" sz="6000" spc="100" dirty="0">
              <a:solidFill>
                <a:srgbClr val="5A9250"/>
              </a:solidFill>
              <a:latin typeface="方正公文黑体" panose="02000500000000000000" charset="-122"/>
              <a:ea typeface="方正公文黑体" panose="02000500000000000000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ïṡḷiďè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743960" y="0"/>
            <a:ext cx="453898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kumimoji="1" lang="zh-CN" altLang="en-US" sz="6000" spc="100" dirty="0">
                <a:solidFill>
                  <a:srgbClr val="5A9250"/>
                </a:solidFill>
                <a:latin typeface="方正公文黑体" panose="02000500000000000000" charset="-122"/>
                <a:ea typeface="方正公文黑体" panose="02000500000000000000" charset="-122"/>
              </a:rPr>
              <a:t>礼幼平面图</a:t>
            </a:r>
            <a:endParaRPr kumimoji="1" lang="zh-CN" altLang="en-US" sz="6000" spc="100" dirty="0">
              <a:solidFill>
                <a:srgbClr val="5A9250"/>
              </a:solidFill>
              <a:latin typeface="方正公文黑体" panose="02000500000000000000" charset="-122"/>
              <a:ea typeface="方正公文黑体" panose="02000500000000000000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7500" y="795655"/>
            <a:ext cx="11529060" cy="606234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410_3*l_h_d*1_1_1"/>
  <p:tag name="KSO_WM_TEMPLATE_CATEGORY" val="diagram"/>
  <p:tag name="KSO_WM_TEMPLATE_INDEX" val="20234410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VALUE" val="557*590"/>
  <p:tag name="KSO_WM_DIAGRAM_GROUP_CODE" val="l1-1"/>
  <p:tag name="KSO_WM_UNIT_TYPE" val="l_h_d"/>
  <p:tag name="KSO_WM_UNIT_INDEX" val="1_1_1"/>
  <p:tag name="KSO_WM_UNIT_FILL_TYPE" val="1"/>
  <p:tag name="KSO_WM_UNIT_FILL_FORE_SCHEMECOLOR_INDEX" val="5"/>
  <p:tag name="KSO_WM_UNIT_FILL_FORE_SCHEMECOLOR_INDEX_BRIGHTNESS" val="0"/>
  <p:tag name="KSO_WM_UNIT_LINE_FORE_SCHEMECOLOR_INDEX" val="13"/>
  <p:tag name="KSO_WM_DIAGRAM_MAX_ITEMCNT" val="4"/>
  <p:tag name="KSO_WM_DIAGRAM_MIN_ITEMCNT" val="2"/>
  <p:tag name="KSO_WM_DIAGRAM_VIRTUALLY_FRAME" val="{&quot;height&quot;:292.7155535600317,&quot;left&quot;:87.42692913385827,&quot;top&quot;:132.5844464399683,&quot;width&quot;:799.6390945939191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solidLine&quot;:{&quot;brightness&quot;:0.6000000238418579,&quot;colorType&quot;:1,&quot;foreColorIndex&quot;:13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ILL_TYPE" val="2"/>
  <p:tag name="KSO_WM_UNIT_USESOURCEFORMAT_APPLY" val="1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410_3*l_h_i*1_1_1"/>
  <p:tag name="KSO_WM_TEMPLATE_CATEGORY" val="diagram"/>
  <p:tag name="KSO_WM_TEMPLATE_INDEX" val="20234410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GROUP_CODE" val="l1-1"/>
  <p:tag name="KSO_WM_UNIT_TYPE" val="l_h_i"/>
  <p:tag name="KSO_WM_UNIT_INDEX" val="1_1_1"/>
  <p:tag name="KSO_WM_UNIT_FILL_TYPE" val="3"/>
  <p:tag name="KSO_WM_DIAGRAM_MAX_ITEMCNT" val="4"/>
  <p:tag name="KSO_WM_DIAGRAM_MIN_ITEMCNT" val="2"/>
  <p:tag name="KSO_WM_DIAGRAM_VIRTUALLY_FRAME" val="{&quot;height&quot;:292.7155535600317,&quot;left&quot;:87.42692913385827,&quot;top&quot;:132.5844464399683,&quot;width&quot;:799.6390945939191}"/>
  <p:tag name="KSO_WM_DIAGRAM_COLOR_MATCH_VALUE" val="{&quot;shape&quot;:{&quot;fill&quot;:{&quot;gradient&quot;:[{&quot;brightness&quot;:0.4000000059604645,&quot;colorType&quot;:1,&quot;foreColorIndex&quot;:5,&quot;pos&quot;:0.5099999904632568,&quot;transparency&quot;:0},{&quot;brightness&quot;:0,&quot;colorType&quot;:1,&quot;foreColorIndex&quot;:5,&quot;pos&quot;:1,&quot;transparency&quot;:0},{&quot;brightness&quot;:0,&quot;colorType&quot;:1,&quot;foreColorIndex&quot;:5,&quot;pos&quot;:0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" val="13"/>
  <p:tag name="KSO_WM_UNIT_TEXT_FILL_TYPE" val="1"/>
  <p:tag name="KSO_WM_UNIT_USESOURCEFORMAT_APPLY" val="1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410_3*l_h_f*1_4_1"/>
  <p:tag name="KSO_WM_TEMPLATE_CATEGORY" val="diagram"/>
  <p:tag name="KSO_WM_TEMPLATE_INDEX" val="20234410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SUBTYPE" val="a"/>
  <p:tag name="KSO_WM_UNIT_NOCLEAR" val="0"/>
  <p:tag name="KSO_WM_DIAGRAM_GROUP_CODE" val="l1-1"/>
  <p:tag name="KSO_WM_UNIT_TYPE" val="l_h_f"/>
  <p:tag name="KSO_WM_UNIT_INDEX" val="1_4_1"/>
  <p:tag name="KSO_WM_UNIT_PRESET_TEXT" val="单击此处添加具体文本"/>
  <p:tag name="KSO_WM_UNIT_TEXT_FILL_FORE_SCHEMECOLOR_INDEX" val="1"/>
  <p:tag name="KSO_WM_UNIT_TEXT_FILL_TYPE" val="1"/>
  <p:tag name="KSO_WM_DIAGRAM_MAX_ITEMCNT" val="4"/>
  <p:tag name="KSO_WM_DIAGRAM_MIN_ITEMCNT" val="2"/>
  <p:tag name="KSO_WM_DIAGRAM_VIRTUALLY_FRAME" val="{&quot;height&quot;:292.7155535600317,&quot;left&quot;:87.42692913385827,&quot;top&quot;:132.5844464399683,&quot;width&quot;:799.6390945939191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1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410_3*l_h_d*1_4_1"/>
  <p:tag name="KSO_WM_TEMPLATE_CATEGORY" val="diagram"/>
  <p:tag name="KSO_WM_TEMPLATE_INDEX" val="20234410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VALUE" val="557*590"/>
  <p:tag name="KSO_WM_DIAGRAM_GROUP_CODE" val="l1-1"/>
  <p:tag name="KSO_WM_UNIT_TYPE" val="l_h_d"/>
  <p:tag name="KSO_WM_UNIT_INDEX" val="1_4_1"/>
  <p:tag name="KSO_WM_UNIT_FILL_TYPE" val="1"/>
  <p:tag name="KSO_WM_UNIT_FILL_FORE_SCHEMECOLOR_INDEX" val="5"/>
  <p:tag name="KSO_WM_UNIT_FILL_FORE_SCHEMECOLOR_INDEX_BRIGHTNESS" val="0"/>
  <p:tag name="KSO_WM_UNIT_LINE_FORE_SCHEMECOLOR_INDEX" val="13"/>
  <p:tag name="KSO_WM_DIAGRAM_MAX_ITEMCNT" val="4"/>
  <p:tag name="KSO_WM_DIAGRAM_MIN_ITEMCNT" val="2"/>
  <p:tag name="KSO_WM_DIAGRAM_VIRTUALLY_FRAME" val="{&quot;height&quot;:292.7155535600317,&quot;left&quot;:87.42692913385827,&quot;top&quot;:132.5844464399683,&quot;width&quot;:799.6390945939191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solidLine&quot;:{&quot;brightness&quot;:0.6000000238418579,&quot;colorType&quot;:1,&quot;foreColorIndex&quot;:13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ILL_TYPE" val="2"/>
  <p:tag name="KSO_WM_UNIT_USESOURCEFORMAT_APPLY" val="1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410_3*l_h_i*1_4_1"/>
  <p:tag name="KSO_WM_TEMPLATE_CATEGORY" val="diagram"/>
  <p:tag name="KSO_WM_TEMPLATE_INDEX" val="20234410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GROUP_CODE" val="l1-1"/>
  <p:tag name="KSO_WM_UNIT_TYPE" val="l_h_i"/>
  <p:tag name="KSO_WM_UNIT_INDEX" val="1_4_1"/>
  <p:tag name="KSO_WM_UNIT_FILL_TYPE" val="3"/>
  <p:tag name="KSO_WM_DIAGRAM_MAX_ITEMCNT" val="4"/>
  <p:tag name="KSO_WM_DIAGRAM_MIN_ITEMCNT" val="2"/>
  <p:tag name="KSO_WM_DIAGRAM_VIRTUALLY_FRAME" val="{&quot;height&quot;:292.7155535600317,&quot;left&quot;:87.42692913385827,&quot;top&quot;:132.5844464399683,&quot;width&quot;:799.6390945939191}"/>
  <p:tag name="KSO_WM_DIAGRAM_COLOR_MATCH_VALUE" val="{&quot;shape&quot;:{&quot;fill&quot;:{&quot;gradient&quot;:[{&quot;brightness&quot;:0.4000000059604645,&quot;colorType&quot;:1,&quot;foreColorIndex&quot;:5,&quot;pos&quot;:0.5099999904632568,&quot;transparency&quot;:0},{&quot;brightness&quot;:0,&quot;colorType&quot;:1,&quot;foreColorIndex&quot;:5,&quot;pos&quot;:1,&quot;transparency&quot;:0},{&quot;brightness&quot;:0,&quot;colorType&quot;:1,&quot;foreColorIndex&quot;:5,&quot;pos&quot;:0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" val="13"/>
  <p:tag name="KSO_WM_UNIT_TEXT_FILL_TYPE" val="1"/>
  <p:tag name="KSO_WM_UNIT_USESOURCEFORMAT_APPLY" val="1"/>
</p:tagLst>
</file>

<file path=ppt/tags/tag15.xml><?xml version="1.0" encoding="utf-8"?>
<p:tagLst xmlns:p="http://schemas.openxmlformats.org/presentationml/2006/main">
  <p:tag name="ISLIDE.THEME" val="https://www.islide.cc;"/>
</p:tagLst>
</file>

<file path=ppt/tags/tag16.xml><?xml version="1.0" encoding="utf-8"?>
<p:tagLst xmlns:p="http://schemas.openxmlformats.org/presentationml/2006/main">
  <p:tag name="ISLIDE.THEME" val="https://www.islide.cc;"/>
</p:tagLst>
</file>

<file path=ppt/tags/tag17.xml><?xml version="1.0" encoding="utf-8"?>
<p:tagLst xmlns:p="http://schemas.openxmlformats.org/presentationml/2006/main">
  <p:tag name="ISLIDE.THEME" val="https://www.islide.cc;"/>
</p:tagLst>
</file>

<file path=ppt/tags/tag18.xml><?xml version="1.0" encoding="utf-8"?>
<p:tagLst xmlns:p="http://schemas.openxmlformats.org/presentationml/2006/main">
  <p:tag name="ISLIDE.THEME" val="https://www.islide.cc;"/>
</p:tagLst>
</file>

<file path=ppt/tags/tag19.xml><?xml version="1.0" encoding="utf-8"?>
<p:tagLst xmlns:p="http://schemas.openxmlformats.org/presentationml/2006/main">
  <p:tag name="ISLIDE.GUIDESSETTING" val="{&quot;Id&quot;:&quot;GuidesStyle_Normal&quot;,&quot;Name&quot;:&quot;正常&quot;,&quot;Kind&quot;:&quot;System&quot;,&quot;OldGuidesSetting&quot;:{&quot;HeaderHeight&quot;:15.0,&quot;FooterHeight&quot;:9.0,&quot;SideMargin&quot;:5.5,&quot;TopMargin&quot;:0.0,&quot;BottomMargin&quot;:0.0,&quot;IntervalMargin&quot;:1.5}}"/>
  <p:tag name="ISLIDE.THEME" val="#914768"/>
  <p:tag name="commondata" val="eyJoZGlkIjoiYTgzY2IzZDY2NGEyMTQ2MzU1MTIyMTIwNjRlYjU5NzEifQ=="/>
  <p:tag name="resource_record_key" val="{&quot;29&quot;:[20740703]}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</p:tagLst>
</file>

<file path=ppt/tags/tag5.xml><?xml version="1.0" encoding="utf-8"?>
<p:tagLst xmlns:p="http://schemas.openxmlformats.org/presentationml/2006/main">
  <p:tag name="ISLIDE.THEME" val="https://www.islide.cc;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410_3*l_h_f*1_3_1"/>
  <p:tag name="KSO_WM_TEMPLATE_CATEGORY" val="diagram"/>
  <p:tag name="KSO_WM_TEMPLATE_INDEX" val="20234410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SUBTYPE" val="a"/>
  <p:tag name="KSO_WM_UNIT_NOCLEAR" val="0"/>
  <p:tag name="KSO_WM_DIAGRAM_GROUP_CODE" val="l1-1"/>
  <p:tag name="KSO_WM_UNIT_TYPE" val="l_h_f"/>
  <p:tag name="KSO_WM_UNIT_INDEX" val="1_3_1"/>
  <p:tag name="KSO_WM_UNIT_PRESET_TEXT" val="单击此处添加具体文本"/>
  <p:tag name="KSO_WM_UNIT_TEXT_FILL_FORE_SCHEMECOLOR_INDEX" val="1"/>
  <p:tag name="KSO_WM_UNIT_TEXT_FILL_TYPE" val="1"/>
  <p:tag name="KSO_WM_DIAGRAM_MAX_ITEMCNT" val="4"/>
  <p:tag name="KSO_WM_DIAGRAM_MIN_ITEMCNT" val="2"/>
  <p:tag name="KSO_WM_DIAGRAM_VIRTUALLY_FRAME" val="{&quot;height&quot;:292.7155535600317,&quot;left&quot;:87.42692913385827,&quot;top&quot;:132.5844464399683,&quot;width&quot;:799.6390945939191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1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410_3*l_h_d*1_3_1"/>
  <p:tag name="KSO_WM_TEMPLATE_CATEGORY" val="diagram"/>
  <p:tag name="KSO_WM_TEMPLATE_INDEX" val="20234410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VALUE" val="557*590"/>
  <p:tag name="KSO_WM_DIAGRAM_GROUP_CODE" val="l1-1"/>
  <p:tag name="KSO_WM_UNIT_TYPE" val="l_h_d"/>
  <p:tag name="KSO_WM_UNIT_INDEX" val="1_3_1"/>
  <p:tag name="KSO_WM_UNIT_FILL_TYPE" val="1"/>
  <p:tag name="KSO_WM_UNIT_FILL_FORE_SCHEMECOLOR_INDEX" val="5"/>
  <p:tag name="KSO_WM_UNIT_FILL_FORE_SCHEMECOLOR_INDEX_BRIGHTNESS" val="0"/>
  <p:tag name="KSO_WM_UNIT_LINE_FORE_SCHEMECOLOR_INDEX" val="13"/>
  <p:tag name="KSO_WM_DIAGRAM_MAX_ITEMCNT" val="4"/>
  <p:tag name="KSO_WM_DIAGRAM_MIN_ITEMCNT" val="2"/>
  <p:tag name="KSO_WM_DIAGRAM_VIRTUALLY_FRAME" val="{&quot;height&quot;:292.7155535600317,&quot;left&quot;:87.42692913385827,&quot;top&quot;:132.5844464399683,&quot;width&quot;:799.6390945939191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solidLine&quot;:{&quot;brightness&quot;:0.6000000238418579,&quot;colorType&quot;:1,&quot;foreColorIndex&quot;:13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ILL_TYPE" val="2"/>
  <p:tag name="KSO_WM_UNIT_USESOURCEFORMAT_APPLY" val="1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410_3*l_h_i*1_3_1"/>
  <p:tag name="KSO_WM_TEMPLATE_CATEGORY" val="diagram"/>
  <p:tag name="KSO_WM_TEMPLATE_INDEX" val="20234410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GROUP_CODE" val="l1-1"/>
  <p:tag name="KSO_WM_UNIT_TYPE" val="l_h_i"/>
  <p:tag name="KSO_WM_UNIT_INDEX" val="1_3_1"/>
  <p:tag name="KSO_WM_UNIT_FILL_TYPE" val="3"/>
  <p:tag name="KSO_WM_DIAGRAM_MAX_ITEMCNT" val="4"/>
  <p:tag name="KSO_WM_DIAGRAM_MIN_ITEMCNT" val="2"/>
  <p:tag name="KSO_WM_DIAGRAM_VIRTUALLY_FRAME" val="{&quot;height&quot;:292.7155535600317,&quot;left&quot;:87.42692913385827,&quot;top&quot;:132.5844464399683,&quot;width&quot;:799.6390945939191}"/>
  <p:tag name="KSO_WM_DIAGRAM_COLOR_MATCH_VALUE" val="{&quot;shape&quot;:{&quot;fill&quot;:{&quot;gradient&quot;:[{&quot;brightness&quot;:0.4000000059604645,&quot;colorType&quot;:1,&quot;foreColorIndex&quot;:5,&quot;pos&quot;:0.5099999904632568,&quot;transparency&quot;:0},{&quot;brightness&quot;:0,&quot;colorType&quot;:1,&quot;foreColorIndex&quot;:5,&quot;pos&quot;:1,&quot;transparency&quot;:0},{&quot;brightness&quot;:0,&quot;colorType&quot;:1,&quot;foreColorIndex&quot;:5,&quot;pos&quot;:0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" val="13"/>
  <p:tag name="KSO_WM_UNIT_TEXT_FILL_TYPE" val="1"/>
  <p:tag name="KSO_WM_UNIT_USESOURCEFORMAT_APPLY" val="1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410_3*l_h_f*1_1_1"/>
  <p:tag name="KSO_WM_TEMPLATE_CATEGORY" val="diagram"/>
  <p:tag name="KSO_WM_TEMPLATE_INDEX" val="20234410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SUBTYPE" val="a"/>
  <p:tag name="KSO_WM_UNIT_NOCLEAR" val="0"/>
  <p:tag name="KSO_WM_DIAGRAM_GROUP_CODE" val="l1-1"/>
  <p:tag name="KSO_WM_UNIT_TYPE" val="l_h_f"/>
  <p:tag name="KSO_WM_UNIT_INDEX" val="1_1_1"/>
  <p:tag name="KSO_WM_UNIT_PRESET_TEXT" val="单击此处添加具体文本"/>
  <p:tag name="KSO_WM_UNIT_TEXT_FILL_FORE_SCHEMECOLOR_INDEX" val="1"/>
  <p:tag name="KSO_WM_UNIT_TEXT_FILL_TYPE" val="1"/>
  <p:tag name="KSO_WM_DIAGRAM_MAX_ITEMCNT" val="4"/>
  <p:tag name="KSO_WM_DIAGRAM_MIN_ITEMCNT" val="2"/>
  <p:tag name="KSO_WM_DIAGRAM_VIRTUALLY_FRAME" val="{&quot;height&quot;:292.7155535600317,&quot;left&quot;:87.42692913385827,&quot;top&quot;:132.5844464399683,&quot;width&quot;:799.6390945939191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1"/>
</p:tagLst>
</file>

<file path=ppt/theme/theme1.xml><?xml version="1.0" encoding="utf-8"?>
<a:theme xmlns:a="http://schemas.openxmlformats.org/drawingml/2006/main" name="Designed by iSlide">
  <a:themeElements>
    <a:clrScheme name="iSlide VI标准">
      <a:dk1>
        <a:srgbClr val="2F2F2F"/>
      </a:dk1>
      <a:lt1>
        <a:srgbClr val="FFFFFF"/>
      </a:lt1>
      <a:dk2>
        <a:srgbClr val="778495"/>
      </a:dk2>
      <a:lt2>
        <a:srgbClr val="F0F0F0"/>
      </a:lt2>
      <a:accent1>
        <a:srgbClr val="2C3AFC"/>
      </a:accent1>
      <a:accent2>
        <a:srgbClr val="FFC42C"/>
      </a:accent2>
      <a:accent3>
        <a:srgbClr val="FD3C69"/>
      </a:accent3>
      <a:accent4>
        <a:srgbClr val="50BDF9"/>
      </a:accent4>
      <a:accent5>
        <a:srgbClr val="6B8791"/>
      </a:accent5>
      <a:accent6>
        <a:srgbClr val="8F999C"/>
      </a:accent6>
      <a:hlink>
        <a:srgbClr val="F84D4D"/>
      </a:hlink>
      <a:folHlink>
        <a:srgbClr val="979797"/>
      </a:folHlink>
    </a:clrScheme>
    <a:fontScheme name="标准字体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Yu</Template>
  <TotalTime>0</TotalTime>
  <Words>234</Words>
  <Application>WPS 演示</Application>
  <PresentationFormat>宽屏</PresentationFormat>
  <Paragraphs>56</Paragraphs>
  <Slides>14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7" baseType="lpstr">
      <vt:lpstr>Arial</vt:lpstr>
      <vt:lpstr>宋体</vt:lpstr>
      <vt:lpstr>Wingdings</vt:lpstr>
      <vt:lpstr>黑体</vt:lpstr>
      <vt:lpstr>Douyin Sans</vt:lpstr>
      <vt:lpstr>方正公文黑体</vt:lpstr>
      <vt:lpstr>金山云技术体</vt:lpstr>
      <vt:lpstr>微软雅黑</vt:lpstr>
      <vt:lpstr>Arial Unicode MS</vt:lpstr>
      <vt:lpstr>等线 Light</vt:lpstr>
      <vt:lpstr>等线</vt:lpstr>
      <vt:lpstr>Designed by iSlide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iSlide</Company>
  <LinksUpToDate>false</LinksUpToDate>
  <SharedDoc>false</SharedDoc>
  <HyperlinksChanged>false</HyperlinksChanged>
  <AppVersion>14.0000</AppVersion>
  <Manager>iSlide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Yu</dc:creator>
  <cp:lastModifiedBy>Administrator</cp:lastModifiedBy>
  <cp:revision>79</cp:revision>
  <cp:lastPrinted>2022-09-18T16:00:00Z</cp:lastPrinted>
  <dcterms:created xsi:type="dcterms:W3CDTF">2022-09-18T16:00:00Z</dcterms:created>
  <dcterms:modified xsi:type="dcterms:W3CDTF">2024-06-12T08:08:41Z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Slide.THEME">
    <vt:lpwstr>d18b9ca4-5042-45a5-85f0-3dd8119422bb</vt:lpwstr>
  </property>
  <property fmtid="{D5CDD505-2E9C-101B-9397-08002B2CF9AE}" pid="3" name="ICV">
    <vt:lpwstr>FB3F6B0AB2014CF1A27E1BF9C3ABB059_12</vt:lpwstr>
  </property>
  <property fmtid="{D5CDD505-2E9C-101B-9397-08002B2CF9AE}" pid="4" name="KSOProductBuildVer">
    <vt:lpwstr>2052-12.1.0.16729</vt:lpwstr>
  </property>
</Properties>
</file>